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11" r:id="rId4"/>
  </p:sldMasterIdLst>
  <p:notesMasterIdLst>
    <p:notesMasterId r:id="rId20"/>
  </p:notesMasterIdLst>
  <p:handoutMasterIdLst>
    <p:handoutMasterId r:id="rId21"/>
  </p:handoutMasterIdLst>
  <p:sldIdLst>
    <p:sldId id="328" r:id="rId5"/>
    <p:sldId id="386" r:id="rId6"/>
    <p:sldId id="348" r:id="rId7"/>
    <p:sldId id="387" r:id="rId8"/>
    <p:sldId id="399" r:id="rId9"/>
    <p:sldId id="391" r:id="rId10"/>
    <p:sldId id="385" r:id="rId11"/>
    <p:sldId id="376" r:id="rId12"/>
    <p:sldId id="388" r:id="rId13"/>
    <p:sldId id="393" r:id="rId14"/>
    <p:sldId id="394" r:id="rId15"/>
    <p:sldId id="389" r:id="rId16"/>
    <p:sldId id="396" r:id="rId17"/>
    <p:sldId id="395" r:id="rId18"/>
    <p:sldId id="397"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0112B"/>
    <a:srgbClr val="4194AB"/>
    <a:srgbClr val="54ADF1"/>
    <a:srgbClr val="D82331"/>
    <a:srgbClr val="F43131"/>
    <a:srgbClr val="55ACEE"/>
    <a:srgbClr val="5D315E"/>
    <a:srgbClr val="8431A6"/>
    <a:srgbClr val="7CE6D8"/>
    <a:srgbClr val="CB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58"/>
  </p:normalViewPr>
  <p:slideViewPr>
    <p:cSldViewPr snapToGrid="0" snapToObjects="1">
      <p:cViewPr varScale="1">
        <p:scale>
          <a:sx n="60" d="100"/>
          <a:sy n="60" d="100"/>
        </p:scale>
        <p:origin x="908" y="48"/>
      </p:cViewPr>
      <p:guideLst/>
    </p:cSldViewPr>
  </p:slid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2" d="100"/>
          <a:sy n="142" d="100"/>
        </p:scale>
        <p:origin x="4840"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D996A44-1C05-40EB-8410-AF52DAFA2DD3}" type="doc">
      <dgm:prSet loTypeId="urn:microsoft.com/office/officeart/2017/3/layout/HorizontalPathTimeline" loCatId="process" qsTypeId="urn:microsoft.com/office/officeart/2005/8/quickstyle/simple1" qsCatId="simple" csTypeId="urn:microsoft.com/office/officeart/2005/8/colors/colorful1" csCatId="colorful" phldr="1"/>
      <dgm:spPr/>
      <dgm:t>
        <a:bodyPr/>
        <a:lstStyle/>
        <a:p>
          <a:endParaRPr lang="en-US"/>
        </a:p>
      </dgm:t>
    </dgm:pt>
    <dgm:pt modelId="{3C102C1D-B3C7-47AC-9081-EDE3C68946A6}">
      <dgm:prSet/>
      <dgm:spPr/>
      <dgm:t>
        <a:bodyPr/>
        <a:lstStyle/>
        <a:p>
          <a:pPr>
            <a:defRPr b="1"/>
          </a:pPr>
          <a:r>
            <a:rPr lang="en-US"/>
            <a:t>Nov. 2024</a:t>
          </a:r>
        </a:p>
      </dgm:t>
    </dgm:pt>
    <dgm:pt modelId="{D5B2582A-2B7A-4E15-93C0-21179199A39C}" type="parTrans" cxnId="{07A2181A-9E0B-4D8F-A75A-FEF7070E39C6}">
      <dgm:prSet/>
      <dgm:spPr/>
      <dgm:t>
        <a:bodyPr/>
        <a:lstStyle/>
        <a:p>
          <a:endParaRPr lang="en-US"/>
        </a:p>
      </dgm:t>
    </dgm:pt>
    <dgm:pt modelId="{33562B96-C7DE-42A1-8940-A9B0CD231A7D}" type="sibTrans" cxnId="{07A2181A-9E0B-4D8F-A75A-FEF7070E39C6}">
      <dgm:prSet/>
      <dgm:spPr/>
      <dgm:t>
        <a:bodyPr/>
        <a:lstStyle/>
        <a:p>
          <a:endParaRPr lang="en-US"/>
        </a:p>
      </dgm:t>
    </dgm:pt>
    <dgm:pt modelId="{25BE0362-E25A-47FE-9520-0471EEAD5BFC}">
      <dgm:prSet/>
      <dgm:spPr/>
      <dgm:t>
        <a:bodyPr/>
        <a:lstStyle/>
        <a:p>
          <a:r>
            <a:rPr lang="en-US"/>
            <a:t>First meeting of the Open Science Coordinating Committee.</a:t>
          </a:r>
        </a:p>
      </dgm:t>
    </dgm:pt>
    <dgm:pt modelId="{B70245F3-1596-4416-94F7-7A24078DF091}" type="parTrans" cxnId="{912AFF56-17E8-4664-9DDB-B90C4EC01992}">
      <dgm:prSet/>
      <dgm:spPr/>
      <dgm:t>
        <a:bodyPr/>
        <a:lstStyle/>
        <a:p>
          <a:endParaRPr lang="en-US"/>
        </a:p>
      </dgm:t>
    </dgm:pt>
    <dgm:pt modelId="{8437F33C-4E2E-4A60-866D-FE2045DA5EA8}" type="sibTrans" cxnId="{912AFF56-17E8-4664-9DDB-B90C4EC01992}">
      <dgm:prSet/>
      <dgm:spPr/>
      <dgm:t>
        <a:bodyPr/>
        <a:lstStyle/>
        <a:p>
          <a:endParaRPr lang="en-US"/>
        </a:p>
      </dgm:t>
    </dgm:pt>
    <dgm:pt modelId="{F4BF09D3-7500-4914-948F-24343B35F11B}">
      <dgm:prSet/>
      <dgm:spPr/>
      <dgm:t>
        <a:bodyPr/>
        <a:lstStyle/>
        <a:p>
          <a:pPr>
            <a:defRPr b="1"/>
          </a:pPr>
          <a:r>
            <a:rPr lang="en-US"/>
            <a:t>Jan.–Mar. 2025</a:t>
          </a:r>
        </a:p>
      </dgm:t>
    </dgm:pt>
    <dgm:pt modelId="{8D54C12B-1E0E-4382-8B9E-C41C4FD3DA36}" type="parTrans" cxnId="{26963C8B-9680-411C-8378-4ACA0559DB59}">
      <dgm:prSet/>
      <dgm:spPr/>
      <dgm:t>
        <a:bodyPr/>
        <a:lstStyle/>
        <a:p>
          <a:endParaRPr lang="en-US"/>
        </a:p>
      </dgm:t>
    </dgm:pt>
    <dgm:pt modelId="{7B5413C4-D299-4773-AB81-3314BE685348}" type="sibTrans" cxnId="{26963C8B-9680-411C-8378-4ACA0559DB59}">
      <dgm:prSet/>
      <dgm:spPr/>
      <dgm:t>
        <a:bodyPr/>
        <a:lstStyle/>
        <a:p>
          <a:endParaRPr lang="en-US"/>
        </a:p>
      </dgm:t>
    </dgm:pt>
    <dgm:pt modelId="{0C3D5679-34D5-4521-946A-85275F5CDDD5}">
      <dgm:prSet/>
      <dgm:spPr/>
      <dgm:t>
        <a:bodyPr/>
        <a:lstStyle/>
        <a:p>
          <a:r>
            <a:rPr lang="en-US"/>
            <a:t>First cohort completes the INOSC toolkit (1 hour/week).</a:t>
          </a:r>
        </a:p>
      </dgm:t>
    </dgm:pt>
    <dgm:pt modelId="{E04A2EC0-BD8D-44A3-8964-B7DF3D2B7FD7}" type="parTrans" cxnId="{785925C1-21DC-453B-B3D6-342371D07AE6}">
      <dgm:prSet/>
      <dgm:spPr/>
      <dgm:t>
        <a:bodyPr/>
        <a:lstStyle/>
        <a:p>
          <a:endParaRPr lang="en-US"/>
        </a:p>
      </dgm:t>
    </dgm:pt>
    <dgm:pt modelId="{3CA006A6-CA97-4C14-904A-58BCCB30AE02}" type="sibTrans" cxnId="{785925C1-21DC-453B-B3D6-342371D07AE6}">
      <dgm:prSet/>
      <dgm:spPr/>
      <dgm:t>
        <a:bodyPr/>
        <a:lstStyle/>
        <a:p>
          <a:endParaRPr lang="en-US"/>
        </a:p>
      </dgm:t>
    </dgm:pt>
    <dgm:pt modelId="{FBD156CC-4FFE-4581-A708-31CB20702210}">
      <dgm:prSet/>
      <dgm:spPr/>
      <dgm:t>
        <a:bodyPr/>
        <a:lstStyle/>
        <a:p>
          <a:pPr>
            <a:defRPr b="1"/>
          </a:pPr>
          <a:r>
            <a:rPr lang="en-US" dirty="0"/>
            <a:t>Apr. </a:t>
          </a:r>
          <a:r>
            <a:rPr lang="en-US"/>
            <a:t>2025</a:t>
          </a:r>
        </a:p>
      </dgm:t>
    </dgm:pt>
    <dgm:pt modelId="{A0EE909A-FE00-442B-B319-7047EA790F37}" type="parTrans" cxnId="{0FD32E56-024C-40FA-A7A0-70B1CD78C24E}">
      <dgm:prSet/>
      <dgm:spPr/>
      <dgm:t>
        <a:bodyPr/>
        <a:lstStyle/>
        <a:p>
          <a:endParaRPr lang="en-US"/>
        </a:p>
      </dgm:t>
    </dgm:pt>
    <dgm:pt modelId="{72B5833D-319B-49D8-9DFE-546769278BD7}" type="sibTrans" cxnId="{0FD32E56-024C-40FA-A7A0-70B1CD78C24E}">
      <dgm:prSet/>
      <dgm:spPr/>
      <dgm:t>
        <a:bodyPr/>
        <a:lstStyle/>
        <a:p>
          <a:endParaRPr lang="en-US"/>
        </a:p>
      </dgm:t>
    </dgm:pt>
    <dgm:pt modelId="{56FB6B5E-7622-4DE9-BC7D-652D1D06BC4F}">
      <dgm:prSet/>
      <dgm:spPr/>
      <dgm:t>
        <a:bodyPr/>
        <a:lstStyle/>
        <a:p>
          <a:r>
            <a:rPr lang="en-US"/>
            <a:t>Second meeting of the Open Science Steering Committee to share lessons learned.</a:t>
          </a:r>
        </a:p>
      </dgm:t>
    </dgm:pt>
    <dgm:pt modelId="{F601C7BE-0AEA-4CE4-936E-DF9C3BCB5ACA}" type="parTrans" cxnId="{24D18393-2329-487B-ACA4-7F479E328E71}">
      <dgm:prSet/>
      <dgm:spPr/>
      <dgm:t>
        <a:bodyPr/>
        <a:lstStyle/>
        <a:p>
          <a:endParaRPr lang="en-US"/>
        </a:p>
      </dgm:t>
    </dgm:pt>
    <dgm:pt modelId="{B0205A82-D9CC-456C-BE30-CB2760F63DBB}" type="sibTrans" cxnId="{24D18393-2329-487B-ACA4-7F479E328E71}">
      <dgm:prSet/>
      <dgm:spPr/>
      <dgm:t>
        <a:bodyPr/>
        <a:lstStyle/>
        <a:p>
          <a:endParaRPr lang="en-US"/>
        </a:p>
      </dgm:t>
    </dgm:pt>
    <dgm:pt modelId="{7E5C9364-38D3-4CF4-BD67-96E3BDC1704B}">
      <dgm:prSet/>
      <dgm:spPr/>
      <dgm:t>
        <a:bodyPr/>
        <a:lstStyle/>
        <a:p>
          <a:pPr>
            <a:defRPr b="1"/>
          </a:pPr>
          <a:r>
            <a:rPr lang="en-US"/>
            <a:t>June 2025</a:t>
          </a:r>
        </a:p>
      </dgm:t>
    </dgm:pt>
    <dgm:pt modelId="{C40B31D6-20B9-4BED-A748-8A6FFC4409CC}" type="parTrans" cxnId="{6CE4570E-821E-4E20-B4EF-77283FAADAA2}">
      <dgm:prSet/>
      <dgm:spPr/>
      <dgm:t>
        <a:bodyPr/>
        <a:lstStyle/>
        <a:p>
          <a:endParaRPr lang="en-US"/>
        </a:p>
      </dgm:t>
    </dgm:pt>
    <dgm:pt modelId="{3F9318E5-A600-4A11-880E-18EF76579534}" type="sibTrans" cxnId="{6CE4570E-821E-4E20-B4EF-77283FAADAA2}">
      <dgm:prSet/>
      <dgm:spPr/>
      <dgm:t>
        <a:bodyPr/>
        <a:lstStyle/>
        <a:p>
          <a:endParaRPr lang="en-US"/>
        </a:p>
      </dgm:t>
    </dgm:pt>
    <dgm:pt modelId="{773DB631-C5B2-4CE7-9037-296A54A9F4C3}">
      <dgm:prSet/>
      <dgm:spPr/>
      <dgm:t>
        <a:bodyPr/>
        <a:lstStyle/>
        <a:p>
          <a:r>
            <a:rPr lang="en-US"/>
            <a:t>Launch of the first CIVICA Open Science Communities.</a:t>
          </a:r>
        </a:p>
      </dgm:t>
    </dgm:pt>
    <dgm:pt modelId="{6AB4C7ED-8AE9-440E-8AC9-53D7DBEECC76}" type="parTrans" cxnId="{94E8B9E5-A711-4646-9331-7EA340FF31D0}">
      <dgm:prSet/>
      <dgm:spPr/>
      <dgm:t>
        <a:bodyPr/>
        <a:lstStyle/>
        <a:p>
          <a:endParaRPr lang="en-US"/>
        </a:p>
      </dgm:t>
    </dgm:pt>
    <dgm:pt modelId="{7F121719-CA0D-4971-8539-6C0C42111920}" type="sibTrans" cxnId="{94E8B9E5-A711-4646-9331-7EA340FF31D0}">
      <dgm:prSet/>
      <dgm:spPr/>
      <dgm:t>
        <a:bodyPr/>
        <a:lstStyle/>
        <a:p>
          <a:endParaRPr lang="en-US"/>
        </a:p>
      </dgm:t>
    </dgm:pt>
    <dgm:pt modelId="{55E34DBE-2CE7-4866-98D5-732D08B0BCE5}" type="pres">
      <dgm:prSet presAssocID="{4D996A44-1C05-40EB-8410-AF52DAFA2DD3}" presName="root" presStyleCnt="0">
        <dgm:presLayoutVars>
          <dgm:chMax/>
          <dgm:chPref/>
          <dgm:animLvl val="lvl"/>
        </dgm:presLayoutVars>
      </dgm:prSet>
      <dgm:spPr/>
    </dgm:pt>
    <dgm:pt modelId="{441F5D4C-ABD7-4576-A7B7-227A58EB02F7}" type="pres">
      <dgm:prSet presAssocID="{4D996A44-1C05-40EB-8410-AF52DAFA2DD3}" presName="divider" presStyleLbl="node1" presStyleIdx="0" presStyleCnt="1"/>
      <dgm:spPr/>
    </dgm:pt>
    <dgm:pt modelId="{C86BF225-EA1C-4B41-BA4C-197B7A16F000}" type="pres">
      <dgm:prSet presAssocID="{4D996A44-1C05-40EB-8410-AF52DAFA2DD3}" presName="nodes" presStyleCnt="0">
        <dgm:presLayoutVars>
          <dgm:chMax/>
          <dgm:chPref/>
          <dgm:animLvl val="lvl"/>
        </dgm:presLayoutVars>
      </dgm:prSet>
      <dgm:spPr/>
    </dgm:pt>
    <dgm:pt modelId="{FCD58808-9476-4437-8AD1-257A21075F6A}" type="pres">
      <dgm:prSet presAssocID="{3C102C1D-B3C7-47AC-9081-EDE3C68946A6}" presName="composite" presStyleCnt="0"/>
      <dgm:spPr/>
    </dgm:pt>
    <dgm:pt modelId="{5F786BE5-52E6-48BE-A61F-BAF22893C8C4}" type="pres">
      <dgm:prSet presAssocID="{3C102C1D-B3C7-47AC-9081-EDE3C68946A6}" presName="L1TextContainer" presStyleLbl="revTx" presStyleIdx="0" presStyleCnt="4">
        <dgm:presLayoutVars>
          <dgm:chMax val="1"/>
          <dgm:chPref val="1"/>
          <dgm:bulletEnabled val="1"/>
        </dgm:presLayoutVars>
      </dgm:prSet>
      <dgm:spPr/>
    </dgm:pt>
    <dgm:pt modelId="{4E69B7FC-3397-44E6-8CB9-EB5A46472BB9}" type="pres">
      <dgm:prSet presAssocID="{3C102C1D-B3C7-47AC-9081-EDE3C68946A6}" presName="L2TextContainerWrapper" presStyleCnt="0">
        <dgm:presLayoutVars>
          <dgm:chMax val="0"/>
          <dgm:chPref val="0"/>
          <dgm:bulletEnabled val="1"/>
        </dgm:presLayoutVars>
      </dgm:prSet>
      <dgm:spPr/>
    </dgm:pt>
    <dgm:pt modelId="{CD6B4054-79F4-488D-AC88-711FC033D08F}" type="pres">
      <dgm:prSet presAssocID="{3C102C1D-B3C7-47AC-9081-EDE3C68946A6}" presName="L2TextContainer" presStyleLbl="bgAccFollowNode1" presStyleIdx="0" presStyleCnt="4"/>
      <dgm:spPr/>
    </dgm:pt>
    <dgm:pt modelId="{5516CA4E-E9AD-4768-B91F-89BE56E946E9}" type="pres">
      <dgm:prSet presAssocID="{3C102C1D-B3C7-47AC-9081-EDE3C68946A6}" presName="FlexibleEmptyPlaceHolder" presStyleCnt="0"/>
      <dgm:spPr/>
    </dgm:pt>
    <dgm:pt modelId="{3B2385C3-6414-4115-8B99-72AF50B20C78}" type="pres">
      <dgm:prSet presAssocID="{3C102C1D-B3C7-47AC-9081-EDE3C68946A6}" presName="ConnectLine" presStyleLbl="alignNode1" presStyleIdx="0" presStyleCnt="4"/>
      <dgm:spPr>
        <a:solidFill>
          <a:schemeClr val="accent2">
            <a:hueOff val="0"/>
            <a:satOff val="0"/>
            <a:lumOff val="0"/>
            <a:alphaOff val="0"/>
          </a:schemeClr>
        </a:solidFill>
        <a:ln w="6350" cap="flat" cmpd="sng" algn="ctr">
          <a:solidFill>
            <a:schemeClr val="accent2">
              <a:hueOff val="0"/>
              <a:satOff val="0"/>
              <a:lumOff val="0"/>
              <a:alphaOff val="0"/>
            </a:schemeClr>
          </a:solidFill>
          <a:prstDash val="dash"/>
          <a:miter lim="800000"/>
        </a:ln>
        <a:effectLst/>
      </dgm:spPr>
    </dgm:pt>
    <dgm:pt modelId="{DA8AE43B-B54C-4A5D-89DF-E05318255921}" type="pres">
      <dgm:prSet presAssocID="{3C102C1D-B3C7-47AC-9081-EDE3C68946A6}" presName="ConnectorPoint" presStyleLbl="fgAcc1" presStyleIdx="0" presStyleCnt="4"/>
      <dgm:spPr>
        <a:solidFill>
          <a:schemeClr val="lt1">
            <a:alpha val="90000"/>
            <a:hueOff val="0"/>
            <a:satOff val="0"/>
            <a:lumOff val="0"/>
            <a:alphaOff val="0"/>
          </a:schemeClr>
        </a:solidFill>
        <a:ln w="12700" cap="flat" cmpd="sng" algn="ctr">
          <a:noFill/>
          <a:prstDash val="solid"/>
          <a:miter lim="800000"/>
        </a:ln>
        <a:effectLst/>
      </dgm:spPr>
    </dgm:pt>
    <dgm:pt modelId="{71F36221-84AD-49B6-9806-2CDBA308DBE7}" type="pres">
      <dgm:prSet presAssocID="{3C102C1D-B3C7-47AC-9081-EDE3C68946A6}" presName="EmptyPlaceHolder" presStyleCnt="0"/>
      <dgm:spPr/>
    </dgm:pt>
    <dgm:pt modelId="{86AC904E-8F7A-4CB4-869F-E47B29158CFB}" type="pres">
      <dgm:prSet presAssocID="{33562B96-C7DE-42A1-8940-A9B0CD231A7D}" presName="spaceBetweenRectangles" presStyleCnt="0"/>
      <dgm:spPr/>
    </dgm:pt>
    <dgm:pt modelId="{B2BE3490-8F5E-40E0-8BBF-5021BA36E3B8}" type="pres">
      <dgm:prSet presAssocID="{F4BF09D3-7500-4914-948F-24343B35F11B}" presName="composite" presStyleCnt="0"/>
      <dgm:spPr/>
    </dgm:pt>
    <dgm:pt modelId="{334018FA-00A3-4984-9C71-A4EB22B3B2FD}" type="pres">
      <dgm:prSet presAssocID="{F4BF09D3-7500-4914-948F-24343B35F11B}" presName="L1TextContainer" presStyleLbl="revTx" presStyleIdx="1" presStyleCnt="4">
        <dgm:presLayoutVars>
          <dgm:chMax val="1"/>
          <dgm:chPref val="1"/>
          <dgm:bulletEnabled val="1"/>
        </dgm:presLayoutVars>
      </dgm:prSet>
      <dgm:spPr/>
    </dgm:pt>
    <dgm:pt modelId="{C36966D0-F292-42F2-B157-940700B75C99}" type="pres">
      <dgm:prSet presAssocID="{F4BF09D3-7500-4914-948F-24343B35F11B}" presName="L2TextContainerWrapper" presStyleCnt="0">
        <dgm:presLayoutVars>
          <dgm:chMax val="0"/>
          <dgm:chPref val="0"/>
          <dgm:bulletEnabled val="1"/>
        </dgm:presLayoutVars>
      </dgm:prSet>
      <dgm:spPr/>
    </dgm:pt>
    <dgm:pt modelId="{BCF6B749-27AB-498D-ABCF-FBF325A43EF8}" type="pres">
      <dgm:prSet presAssocID="{F4BF09D3-7500-4914-948F-24343B35F11B}" presName="L2TextContainer" presStyleLbl="bgAccFollowNode1" presStyleIdx="1" presStyleCnt="4"/>
      <dgm:spPr/>
    </dgm:pt>
    <dgm:pt modelId="{ED158A4E-6DA1-4A78-AC01-FEE80B8D2378}" type="pres">
      <dgm:prSet presAssocID="{F4BF09D3-7500-4914-948F-24343B35F11B}" presName="FlexibleEmptyPlaceHolder" presStyleCnt="0"/>
      <dgm:spPr/>
    </dgm:pt>
    <dgm:pt modelId="{A0C13470-951C-4887-BB0D-4744406788E3}" type="pres">
      <dgm:prSet presAssocID="{F4BF09D3-7500-4914-948F-24343B35F11B}" presName="ConnectLine" presStyleLbl="alignNode1" presStyleIdx="1" presStyleCnt="4"/>
      <dgm:spPr>
        <a:solidFill>
          <a:schemeClr val="accent3">
            <a:hueOff val="0"/>
            <a:satOff val="0"/>
            <a:lumOff val="0"/>
            <a:alphaOff val="0"/>
          </a:schemeClr>
        </a:solidFill>
        <a:ln w="6350" cap="flat" cmpd="sng" algn="ctr">
          <a:solidFill>
            <a:schemeClr val="accent3">
              <a:hueOff val="0"/>
              <a:satOff val="0"/>
              <a:lumOff val="0"/>
              <a:alphaOff val="0"/>
            </a:schemeClr>
          </a:solidFill>
          <a:prstDash val="dash"/>
          <a:miter lim="800000"/>
        </a:ln>
        <a:effectLst/>
      </dgm:spPr>
    </dgm:pt>
    <dgm:pt modelId="{7E10B925-06D5-4D26-9265-37264D439C21}" type="pres">
      <dgm:prSet presAssocID="{F4BF09D3-7500-4914-948F-24343B35F11B}" presName="ConnectorPoint" presStyleLbl="fgAcc1" presStyleIdx="1" presStyleCnt="4"/>
      <dgm:spPr>
        <a:solidFill>
          <a:schemeClr val="lt1">
            <a:alpha val="90000"/>
            <a:hueOff val="0"/>
            <a:satOff val="0"/>
            <a:lumOff val="0"/>
            <a:alphaOff val="0"/>
          </a:schemeClr>
        </a:solidFill>
        <a:ln w="12700" cap="flat" cmpd="sng" algn="ctr">
          <a:noFill/>
          <a:prstDash val="solid"/>
          <a:miter lim="800000"/>
        </a:ln>
        <a:effectLst/>
      </dgm:spPr>
    </dgm:pt>
    <dgm:pt modelId="{6FC56DF7-0ECB-4425-B658-A418B38D4EA2}" type="pres">
      <dgm:prSet presAssocID="{F4BF09D3-7500-4914-948F-24343B35F11B}" presName="EmptyPlaceHolder" presStyleCnt="0"/>
      <dgm:spPr/>
    </dgm:pt>
    <dgm:pt modelId="{DCAEBD3D-9236-4F99-9D9B-1375D2FB9743}" type="pres">
      <dgm:prSet presAssocID="{7B5413C4-D299-4773-AB81-3314BE685348}" presName="spaceBetweenRectangles" presStyleCnt="0"/>
      <dgm:spPr/>
    </dgm:pt>
    <dgm:pt modelId="{0CFFEE00-BE28-43E2-9729-B22E712B2BCC}" type="pres">
      <dgm:prSet presAssocID="{FBD156CC-4FFE-4581-A708-31CB20702210}" presName="composite" presStyleCnt="0"/>
      <dgm:spPr/>
    </dgm:pt>
    <dgm:pt modelId="{448F3D21-890C-4816-A7A1-91347D7D0088}" type="pres">
      <dgm:prSet presAssocID="{FBD156CC-4FFE-4581-A708-31CB20702210}" presName="L1TextContainer" presStyleLbl="revTx" presStyleIdx="2" presStyleCnt="4">
        <dgm:presLayoutVars>
          <dgm:chMax val="1"/>
          <dgm:chPref val="1"/>
          <dgm:bulletEnabled val="1"/>
        </dgm:presLayoutVars>
      </dgm:prSet>
      <dgm:spPr/>
    </dgm:pt>
    <dgm:pt modelId="{98A9CD49-1AE5-4B2D-A06F-256C484A7D75}" type="pres">
      <dgm:prSet presAssocID="{FBD156CC-4FFE-4581-A708-31CB20702210}" presName="L2TextContainerWrapper" presStyleCnt="0">
        <dgm:presLayoutVars>
          <dgm:chMax val="0"/>
          <dgm:chPref val="0"/>
          <dgm:bulletEnabled val="1"/>
        </dgm:presLayoutVars>
      </dgm:prSet>
      <dgm:spPr/>
    </dgm:pt>
    <dgm:pt modelId="{B154C79D-D4D2-48B1-9187-BA68A0EDFFA6}" type="pres">
      <dgm:prSet presAssocID="{FBD156CC-4FFE-4581-A708-31CB20702210}" presName="L2TextContainer" presStyleLbl="bgAccFollowNode1" presStyleIdx="2" presStyleCnt="4"/>
      <dgm:spPr/>
    </dgm:pt>
    <dgm:pt modelId="{C902DEDC-4381-44BD-A2F1-7C2C57860606}" type="pres">
      <dgm:prSet presAssocID="{FBD156CC-4FFE-4581-A708-31CB20702210}" presName="FlexibleEmptyPlaceHolder" presStyleCnt="0"/>
      <dgm:spPr/>
    </dgm:pt>
    <dgm:pt modelId="{ED2B5303-D231-4735-BE03-9B7A35E35BB6}" type="pres">
      <dgm:prSet presAssocID="{FBD156CC-4FFE-4581-A708-31CB20702210}" presName="ConnectLine" presStyleLbl="alignNode1" presStyleIdx="2" presStyleCnt="4"/>
      <dgm:spPr>
        <a:solidFill>
          <a:schemeClr val="accent4">
            <a:hueOff val="0"/>
            <a:satOff val="0"/>
            <a:lumOff val="0"/>
            <a:alphaOff val="0"/>
          </a:schemeClr>
        </a:solidFill>
        <a:ln w="6350" cap="flat" cmpd="sng" algn="ctr">
          <a:solidFill>
            <a:schemeClr val="accent4">
              <a:hueOff val="0"/>
              <a:satOff val="0"/>
              <a:lumOff val="0"/>
              <a:alphaOff val="0"/>
            </a:schemeClr>
          </a:solidFill>
          <a:prstDash val="dash"/>
          <a:miter lim="800000"/>
        </a:ln>
        <a:effectLst/>
      </dgm:spPr>
    </dgm:pt>
    <dgm:pt modelId="{8C059667-C276-400D-AB42-F04654E612CD}" type="pres">
      <dgm:prSet presAssocID="{FBD156CC-4FFE-4581-A708-31CB20702210}" presName="ConnectorPoint" presStyleLbl="fgAcc1" presStyleIdx="2" presStyleCnt="4"/>
      <dgm:spPr>
        <a:solidFill>
          <a:schemeClr val="lt1">
            <a:alpha val="90000"/>
            <a:hueOff val="0"/>
            <a:satOff val="0"/>
            <a:lumOff val="0"/>
            <a:alphaOff val="0"/>
          </a:schemeClr>
        </a:solidFill>
        <a:ln w="12700" cap="flat" cmpd="sng" algn="ctr">
          <a:noFill/>
          <a:prstDash val="solid"/>
          <a:miter lim="800000"/>
        </a:ln>
        <a:effectLst/>
      </dgm:spPr>
    </dgm:pt>
    <dgm:pt modelId="{A3D55182-8390-4E94-AD7F-AB864A889A5A}" type="pres">
      <dgm:prSet presAssocID="{FBD156CC-4FFE-4581-A708-31CB20702210}" presName="EmptyPlaceHolder" presStyleCnt="0"/>
      <dgm:spPr/>
    </dgm:pt>
    <dgm:pt modelId="{348A9650-DCE8-42CA-822D-4DE9EC3D2C07}" type="pres">
      <dgm:prSet presAssocID="{72B5833D-319B-49D8-9DFE-546769278BD7}" presName="spaceBetweenRectangles" presStyleCnt="0"/>
      <dgm:spPr/>
    </dgm:pt>
    <dgm:pt modelId="{AF6A11B4-77DA-4DE9-BD9C-AA7D30ADCB86}" type="pres">
      <dgm:prSet presAssocID="{7E5C9364-38D3-4CF4-BD67-96E3BDC1704B}" presName="composite" presStyleCnt="0"/>
      <dgm:spPr/>
    </dgm:pt>
    <dgm:pt modelId="{1515E5A9-3AC4-4B75-B001-838190038F68}" type="pres">
      <dgm:prSet presAssocID="{7E5C9364-38D3-4CF4-BD67-96E3BDC1704B}" presName="L1TextContainer" presStyleLbl="revTx" presStyleIdx="3" presStyleCnt="4">
        <dgm:presLayoutVars>
          <dgm:chMax val="1"/>
          <dgm:chPref val="1"/>
          <dgm:bulletEnabled val="1"/>
        </dgm:presLayoutVars>
      </dgm:prSet>
      <dgm:spPr/>
    </dgm:pt>
    <dgm:pt modelId="{070B9A9D-1FCE-4C41-A3C2-5FEE7C4CE9AE}" type="pres">
      <dgm:prSet presAssocID="{7E5C9364-38D3-4CF4-BD67-96E3BDC1704B}" presName="L2TextContainerWrapper" presStyleCnt="0">
        <dgm:presLayoutVars>
          <dgm:chMax val="0"/>
          <dgm:chPref val="0"/>
          <dgm:bulletEnabled val="1"/>
        </dgm:presLayoutVars>
      </dgm:prSet>
      <dgm:spPr/>
    </dgm:pt>
    <dgm:pt modelId="{578A000C-6947-4524-91FB-1BDF53468598}" type="pres">
      <dgm:prSet presAssocID="{7E5C9364-38D3-4CF4-BD67-96E3BDC1704B}" presName="L2TextContainer" presStyleLbl="bgAccFollowNode1" presStyleIdx="3" presStyleCnt="4"/>
      <dgm:spPr/>
    </dgm:pt>
    <dgm:pt modelId="{15CEB251-2D4A-4769-A84C-03E843ABCF8E}" type="pres">
      <dgm:prSet presAssocID="{7E5C9364-38D3-4CF4-BD67-96E3BDC1704B}" presName="FlexibleEmptyPlaceHolder" presStyleCnt="0"/>
      <dgm:spPr/>
    </dgm:pt>
    <dgm:pt modelId="{390922FE-4541-4723-A1B2-4147590BD460}" type="pres">
      <dgm:prSet presAssocID="{7E5C9364-38D3-4CF4-BD67-96E3BDC1704B}" presName="ConnectLine" presStyleLbl="alignNode1" presStyleIdx="3" presStyleCnt="4"/>
      <dgm:spPr>
        <a:solidFill>
          <a:schemeClr val="accent5">
            <a:hueOff val="0"/>
            <a:satOff val="0"/>
            <a:lumOff val="0"/>
            <a:alphaOff val="0"/>
          </a:schemeClr>
        </a:solidFill>
        <a:ln w="6350" cap="flat" cmpd="sng" algn="ctr">
          <a:solidFill>
            <a:schemeClr val="accent5">
              <a:hueOff val="0"/>
              <a:satOff val="0"/>
              <a:lumOff val="0"/>
              <a:alphaOff val="0"/>
            </a:schemeClr>
          </a:solidFill>
          <a:prstDash val="dash"/>
          <a:miter lim="800000"/>
        </a:ln>
        <a:effectLst/>
      </dgm:spPr>
    </dgm:pt>
    <dgm:pt modelId="{97BFAE8B-75DE-43EF-86A4-D94FA85A828F}" type="pres">
      <dgm:prSet presAssocID="{7E5C9364-38D3-4CF4-BD67-96E3BDC1704B}" presName="ConnectorPoint" presStyleLbl="fgAcc1" presStyleIdx="3" presStyleCnt="4"/>
      <dgm:spPr>
        <a:solidFill>
          <a:schemeClr val="lt1">
            <a:alpha val="90000"/>
            <a:hueOff val="0"/>
            <a:satOff val="0"/>
            <a:lumOff val="0"/>
            <a:alphaOff val="0"/>
          </a:schemeClr>
        </a:solidFill>
        <a:ln w="12700" cap="flat" cmpd="sng" algn="ctr">
          <a:noFill/>
          <a:prstDash val="solid"/>
          <a:miter lim="800000"/>
        </a:ln>
        <a:effectLst/>
      </dgm:spPr>
    </dgm:pt>
    <dgm:pt modelId="{16B86D7F-01BC-457F-A308-E873DF8F8C0B}" type="pres">
      <dgm:prSet presAssocID="{7E5C9364-38D3-4CF4-BD67-96E3BDC1704B}" presName="EmptyPlaceHolder" presStyleCnt="0"/>
      <dgm:spPr/>
    </dgm:pt>
  </dgm:ptLst>
  <dgm:cxnLst>
    <dgm:cxn modelId="{6CE4570E-821E-4E20-B4EF-77283FAADAA2}" srcId="{4D996A44-1C05-40EB-8410-AF52DAFA2DD3}" destId="{7E5C9364-38D3-4CF4-BD67-96E3BDC1704B}" srcOrd="3" destOrd="0" parTransId="{C40B31D6-20B9-4BED-A748-8A6FFC4409CC}" sibTransId="{3F9318E5-A600-4A11-880E-18EF76579534}"/>
    <dgm:cxn modelId="{07A2181A-9E0B-4D8F-A75A-FEF7070E39C6}" srcId="{4D996A44-1C05-40EB-8410-AF52DAFA2DD3}" destId="{3C102C1D-B3C7-47AC-9081-EDE3C68946A6}" srcOrd="0" destOrd="0" parTransId="{D5B2582A-2B7A-4E15-93C0-21179199A39C}" sibTransId="{33562B96-C7DE-42A1-8940-A9B0CD231A7D}"/>
    <dgm:cxn modelId="{E7A0C424-AFA4-4CBC-9386-AEF9B0E0C3A6}" type="presOf" srcId="{25BE0362-E25A-47FE-9520-0471EEAD5BFC}" destId="{CD6B4054-79F4-488D-AC88-711FC033D08F}" srcOrd="0" destOrd="0" presId="urn:microsoft.com/office/officeart/2017/3/layout/HorizontalPathTimeline"/>
    <dgm:cxn modelId="{F57C6565-1E4E-40A6-8687-2184EA3AD2B4}" type="presOf" srcId="{56FB6B5E-7622-4DE9-BC7D-652D1D06BC4F}" destId="{B154C79D-D4D2-48B1-9187-BA68A0EDFFA6}" srcOrd="0" destOrd="0" presId="urn:microsoft.com/office/officeart/2017/3/layout/HorizontalPathTimeline"/>
    <dgm:cxn modelId="{65B3ED6A-B038-482D-9EF4-CA7CC3D601CC}" type="presOf" srcId="{0C3D5679-34D5-4521-946A-85275F5CDDD5}" destId="{BCF6B749-27AB-498D-ABCF-FBF325A43EF8}" srcOrd="0" destOrd="0" presId="urn:microsoft.com/office/officeart/2017/3/layout/HorizontalPathTimeline"/>
    <dgm:cxn modelId="{AA156B4F-BEC1-49A1-B094-62C87A72AFC7}" type="presOf" srcId="{FBD156CC-4FFE-4581-A708-31CB20702210}" destId="{448F3D21-890C-4816-A7A1-91347D7D0088}" srcOrd="0" destOrd="0" presId="urn:microsoft.com/office/officeart/2017/3/layout/HorizontalPathTimeline"/>
    <dgm:cxn modelId="{2294BF52-02E0-4223-8B10-6D7571586B37}" type="presOf" srcId="{4D996A44-1C05-40EB-8410-AF52DAFA2DD3}" destId="{55E34DBE-2CE7-4866-98D5-732D08B0BCE5}" srcOrd="0" destOrd="0" presId="urn:microsoft.com/office/officeart/2017/3/layout/HorizontalPathTimeline"/>
    <dgm:cxn modelId="{28D9EB73-F799-4363-9511-4F6308BEF58E}" type="presOf" srcId="{7E5C9364-38D3-4CF4-BD67-96E3BDC1704B}" destId="{1515E5A9-3AC4-4B75-B001-838190038F68}" srcOrd="0" destOrd="0" presId="urn:microsoft.com/office/officeart/2017/3/layout/HorizontalPathTimeline"/>
    <dgm:cxn modelId="{DFB61E55-93C2-42F4-999B-0EB5FD9F51A4}" type="presOf" srcId="{F4BF09D3-7500-4914-948F-24343B35F11B}" destId="{334018FA-00A3-4984-9C71-A4EB22B3B2FD}" srcOrd="0" destOrd="0" presId="urn:microsoft.com/office/officeart/2017/3/layout/HorizontalPathTimeline"/>
    <dgm:cxn modelId="{0FD32E56-024C-40FA-A7A0-70B1CD78C24E}" srcId="{4D996A44-1C05-40EB-8410-AF52DAFA2DD3}" destId="{FBD156CC-4FFE-4581-A708-31CB20702210}" srcOrd="2" destOrd="0" parTransId="{A0EE909A-FE00-442B-B319-7047EA790F37}" sibTransId="{72B5833D-319B-49D8-9DFE-546769278BD7}"/>
    <dgm:cxn modelId="{912AFF56-17E8-4664-9DDB-B90C4EC01992}" srcId="{3C102C1D-B3C7-47AC-9081-EDE3C68946A6}" destId="{25BE0362-E25A-47FE-9520-0471EEAD5BFC}" srcOrd="0" destOrd="0" parTransId="{B70245F3-1596-4416-94F7-7A24078DF091}" sibTransId="{8437F33C-4E2E-4A60-866D-FE2045DA5EA8}"/>
    <dgm:cxn modelId="{26963C8B-9680-411C-8378-4ACA0559DB59}" srcId="{4D996A44-1C05-40EB-8410-AF52DAFA2DD3}" destId="{F4BF09D3-7500-4914-948F-24343B35F11B}" srcOrd="1" destOrd="0" parTransId="{8D54C12B-1E0E-4382-8B9E-C41C4FD3DA36}" sibTransId="{7B5413C4-D299-4773-AB81-3314BE685348}"/>
    <dgm:cxn modelId="{24D18393-2329-487B-ACA4-7F479E328E71}" srcId="{FBD156CC-4FFE-4581-A708-31CB20702210}" destId="{56FB6B5E-7622-4DE9-BC7D-652D1D06BC4F}" srcOrd="0" destOrd="0" parTransId="{F601C7BE-0AEA-4CE4-936E-DF9C3BCB5ACA}" sibTransId="{B0205A82-D9CC-456C-BE30-CB2760F63DBB}"/>
    <dgm:cxn modelId="{0F4716AF-A722-48E2-9F5A-64EECE8965AC}" type="presOf" srcId="{773DB631-C5B2-4CE7-9037-296A54A9F4C3}" destId="{578A000C-6947-4524-91FB-1BDF53468598}" srcOrd="0" destOrd="0" presId="urn:microsoft.com/office/officeart/2017/3/layout/HorizontalPathTimeline"/>
    <dgm:cxn modelId="{785925C1-21DC-453B-B3D6-342371D07AE6}" srcId="{F4BF09D3-7500-4914-948F-24343B35F11B}" destId="{0C3D5679-34D5-4521-946A-85275F5CDDD5}" srcOrd="0" destOrd="0" parTransId="{E04A2EC0-BD8D-44A3-8964-B7DF3D2B7FD7}" sibTransId="{3CA006A6-CA97-4C14-904A-58BCCB30AE02}"/>
    <dgm:cxn modelId="{CDFF6AC3-DD47-4E90-9BC1-F93429C8820C}" type="presOf" srcId="{3C102C1D-B3C7-47AC-9081-EDE3C68946A6}" destId="{5F786BE5-52E6-48BE-A61F-BAF22893C8C4}" srcOrd="0" destOrd="0" presId="urn:microsoft.com/office/officeart/2017/3/layout/HorizontalPathTimeline"/>
    <dgm:cxn modelId="{94E8B9E5-A711-4646-9331-7EA340FF31D0}" srcId="{7E5C9364-38D3-4CF4-BD67-96E3BDC1704B}" destId="{773DB631-C5B2-4CE7-9037-296A54A9F4C3}" srcOrd="0" destOrd="0" parTransId="{6AB4C7ED-8AE9-440E-8AC9-53D7DBEECC76}" sibTransId="{7F121719-CA0D-4971-8539-6C0C42111920}"/>
    <dgm:cxn modelId="{77108E1D-E7A7-408F-A790-99420C5C455F}" type="presParOf" srcId="{55E34DBE-2CE7-4866-98D5-732D08B0BCE5}" destId="{441F5D4C-ABD7-4576-A7B7-227A58EB02F7}" srcOrd="0" destOrd="0" presId="urn:microsoft.com/office/officeart/2017/3/layout/HorizontalPathTimeline"/>
    <dgm:cxn modelId="{77770745-90F8-4C10-8049-20631F5A8DFF}" type="presParOf" srcId="{55E34DBE-2CE7-4866-98D5-732D08B0BCE5}" destId="{C86BF225-EA1C-4B41-BA4C-197B7A16F000}" srcOrd="1" destOrd="0" presId="urn:microsoft.com/office/officeart/2017/3/layout/HorizontalPathTimeline"/>
    <dgm:cxn modelId="{0409C7E8-246E-4E24-8D87-DFF1F333183E}" type="presParOf" srcId="{C86BF225-EA1C-4B41-BA4C-197B7A16F000}" destId="{FCD58808-9476-4437-8AD1-257A21075F6A}" srcOrd="0" destOrd="0" presId="urn:microsoft.com/office/officeart/2017/3/layout/HorizontalPathTimeline"/>
    <dgm:cxn modelId="{003FCFE9-160A-49F1-9ACF-1AC89889ADCC}" type="presParOf" srcId="{FCD58808-9476-4437-8AD1-257A21075F6A}" destId="{5F786BE5-52E6-48BE-A61F-BAF22893C8C4}" srcOrd="0" destOrd="0" presId="urn:microsoft.com/office/officeart/2017/3/layout/HorizontalPathTimeline"/>
    <dgm:cxn modelId="{17D167F4-7DE0-4DFC-B6EF-41D111108596}" type="presParOf" srcId="{FCD58808-9476-4437-8AD1-257A21075F6A}" destId="{4E69B7FC-3397-44E6-8CB9-EB5A46472BB9}" srcOrd="1" destOrd="0" presId="urn:microsoft.com/office/officeart/2017/3/layout/HorizontalPathTimeline"/>
    <dgm:cxn modelId="{15EDEF5C-99B3-4D9C-87A2-BD70418FA77A}" type="presParOf" srcId="{4E69B7FC-3397-44E6-8CB9-EB5A46472BB9}" destId="{CD6B4054-79F4-488D-AC88-711FC033D08F}" srcOrd="0" destOrd="0" presId="urn:microsoft.com/office/officeart/2017/3/layout/HorizontalPathTimeline"/>
    <dgm:cxn modelId="{FC36BCBA-8D95-493D-9013-2D319DFA79CE}" type="presParOf" srcId="{4E69B7FC-3397-44E6-8CB9-EB5A46472BB9}" destId="{5516CA4E-E9AD-4768-B91F-89BE56E946E9}" srcOrd="1" destOrd="0" presId="urn:microsoft.com/office/officeart/2017/3/layout/HorizontalPathTimeline"/>
    <dgm:cxn modelId="{81B963DA-355D-43A3-BEF9-648A96977250}" type="presParOf" srcId="{FCD58808-9476-4437-8AD1-257A21075F6A}" destId="{3B2385C3-6414-4115-8B99-72AF50B20C78}" srcOrd="2" destOrd="0" presId="urn:microsoft.com/office/officeart/2017/3/layout/HorizontalPathTimeline"/>
    <dgm:cxn modelId="{500C0485-DCA8-4D45-9BCA-7920FF167E9D}" type="presParOf" srcId="{FCD58808-9476-4437-8AD1-257A21075F6A}" destId="{DA8AE43B-B54C-4A5D-89DF-E05318255921}" srcOrd="3" destOrd="0" presId="urn:microsoft.com/office/officeart/2017/3/layout/HorizontalPathTimeline"/>
    <dgm:cxn modelId="{B324BDED-592B-461E-9B09-7365D5E8544D}" type="presParOf" srcId="{FCD58808-9476-4437-8AD1-257A21075F6A}" destId="{71F36221-84AD-49B6-9806-2CDBA308DBE7}" srcOrd="4" destOrd="0" presId="urn:microsoft.com/office/officeart/2017/3/layout/HorizontalPathTimeline"/>
    <dgm:cxn modelId="{6E3550AD-0651-459C-844B-E9E2720F637F}" type="presParOf" srcId="{C86BF225-EA1C-4B41-BA4C-197B7A16F000}" destId="{86AC904E-8F7A-4CB4-869F-E47B29158CFB}" srcOrd="1" destOrd="0" presId="urn:microsoft.com/office/officeart/2017/3/layout/HorizontalPathTimeline"/>
    <dgm:cxn modelId="{4277A8D1-BF57-4B98-A458-CB6EB28D1AA5}" type="presParOf" srcId="{C86BF225-EA1C-4B41-BA4C-197B7A16F000}" destId="{B2BE3490-8F5E-40E0-8BBF-5021BA36E3B8}" srcOrd="2" destOrd="0" presId="urn:microsoft.com/office/officeart/2017/3/layout/HorizontalPathTimeline"/>
    <dgm:cxn modelId="{3C995BC1-57F7-4F91-8230-31562B7AB3CE}" type="presParOf" srcId="{B2BE3490-8F5E-40E0-8BBF-5021BA36E3B8}" destId="{334018FA-00A3-4984-9C71-A4EB22B3B2FD}" srcOrd="0" destOrd="0" presId="urn:microsoft.com/office/officeart/2017/3/layout/HorizontalPathTimeline"/>
    <dgm:cxn modelId="{DAA20F47-31E6-4D09-AF9F-42B2067FEC43}" type="presParOf" srcId="{B2BE3490-8F5E-40E0-8BBF-5021BA36E3B8}" destId="{C36966D0-F292-42F2-B157-940700B75C99}" srcOrd="1" destOrd="0" presId="urn:microsoft.com/office/officeart/2017/3/layout/HorizontalPathTimeline"/>
    <dgm:cxn modelId="{214099A1-5588-4E96-BF44-5CD7EE9FF992}" type="presParOf" srcId="{C36966D0-F292-42F2-B157-940700B75C99}" destId="{BCF6B749-27AB-498D-ABCF-FBF325A43EF8}" srcOrd="0" destOrd="0" presId="urn:microsoft.com/office/officeart/2017/3/layout/HorizontalPathTimeline"/>
    <dgm:cxn modelId="{096069C6-4A77-4E24-BECB-C88D75E15140}" type="presParOf" srcId="{C36966D0-F292-42F2-B157-940700B75C99}" destId="{ED158A4E-6DA1-4A78-AC01-FEE80B8D2378}" srcOrd="1" destOrd="0" presId="urn:microsoft.com/office/officeart/2017/3/layout/HorizontalPathTimeline"/>
    <dgm:cxn modelId="{2AB3BB14-6E9F-4392-9742-BABE0F5B7CB1}" type="presParOf" srcId="{B2BE3490-8F5E-40E0-8BBF-5021BA36E3B8}" destId="{A0C13470-951C-4887-BB0D-4744406788E3}" srcOrd="2" destOrd="0" presId="urn:microsoft.com/office/officeart/2017/3/layout/HorizontalPathTimeline"/>
    <dgm:cxn modelId="{F2C1227A-CBD7-4C56-B79F-899EB8B23CBF}" type="presParOf" srcId="{B2BE3490-8F5E-40E0-8BBF-5021BA36E3B8}" destId="{7E10B925-06D5-4D26-9265-37264D439C21}" srcOrd="3" destOrd="0" presId="urn:microsoft.com/office/officeart/2017/3/layout/HorizontalPathTimeline"/>
    <dgm:cxn modelId="{CD7CF31D-0C2E-4020-A612-58246E3CF2C9}" type="presParOf" srcId="{B2BE3490-8F5E-40E0-8BBF-5021BA36E3B8}" destId="{6FC56DF7-0ECB-4425-B658-A418B38D4EA2}" srcOrd="4" destOrd="0" presId="urn:microsoft.com/office/officeart/2017/3/layout/HorizontalPathTimeline"/>
    <dgm:cxn modelId="{E528BD16-DA59-4B7F-BD65-227DE67599B8}" type="presParOf" srcId="{C86BF225-EA1C-4B41-BA4C-197B7A16F000}" destId="{DCAEBD3D-9236-4F99-9D9B-1375D2FB9743}" srcOrd="3" destOrd="0" presId="urn:microsoft.com/office/officeart/2017/3/layout/HorizontalPathTimeline"/>
    <dgm:cxn modelId="{110FE633-9F79-461F-8738-B1282F4E786E}" type="presParOf" srcId="{C86BF225-EA1C-4B41-BA4C-197B7A16F000}" destId="{0CFFEE00-BE28-43E2-9729-B22E712B2BCC}" srcOrd="4" destOrd="0" presId="urn:microsoft.com/office/officeart/2017/3/layout/HorizontalPathTimeline"/>
    <dgm:cxn modelId="{D6918D09-8CBC-42E5-B6CA-47472673E688}" type="presParOf" srcId="{0CFFEE00-BE28-43E2-9729-B22E712B2BCC}" destId="{448F3D21-890C-4816-A7A1-91347D7D0088}" srcOrd="0" destOrd="0" presId="urn:microsoft.com/office/officeart/2017/3/layout/HorizontalPathTimeline"/>
    <dgm:cxn modelId="{B09ECEF7-9113-401A-851D-213EAAB6DC0A}" type="presParOf" srcId="{0CFFEE00-BE28-43E2-9729-B22E712B2BCC}" destId="{98A9CD49-1AE5-4B2D-A06F-256C484A7D75}" srcOrd="1" destOrd="0" presId="urn:microsoft.com/office/officeart/2017/3/layout/HorizontalPathTimeline"/>
    <dgm:cxn modelId="{BAD66AE0-4A13-45DA-9BDA-14463D4AE862}" type="presParOf" srcId="{98A9CD49-1AE5-4B2D-A06F-256C484A7D75}" destId="{B154C79D-D4D2-48B1-9187-BA68A0EDFFA6}" srcOrd="0" destOrd="0" presId="urn:microsoft.com/office/officeart/2017/3/layout/HorizontalPathTimeline"/>
    <dgm:cxn modelId="{1C962754-7FCD-4124-B7E7-84EC7E49D66D}" type="presParOf" srcId="{98A9CD49-1AE5-4B2D-A06F-256C484A7D75}" destId="{C902DEDC-4381-44BD-A2F1-7C2C57860606}" srcOrd="1" destOrd="0" presId="urn:microsoft.com/office/officeart/2017/3/layout/HorizontalPathTimeline"/>
    <dgm:cxn modelId="{B5E2ADD2-37CC-46AF-B1B9-02B94D4FD416}" type="presParOf" srcId="{0CFFEE00-BE28-43E2-9729-B22E712B2BCC}" destId="{ED2B5303-D231-4735-BE03-9B7A35E35BB6}" srcOrd="2" destOrd="0" presId="urn:microsoft.com/office/officeart/2017/3/layout/HorizontalPathTimeline"/>
    <dgm:cxn modelId="{276B4432-127C-4C99-A99E-70B04A887B87}" type="presParOf" srcId="{0CFFEE00-BE28-43E2-9729-B22E712B2BCC}" destId="{8C059667-C276-400D-AB42-F04654E612CD}" srcOrd="3" destOrd="0" presId="urn:microsoft.com/office/officeart/2017/3/layout/HorizontalPathTimeline"/>
    <dgm:cxn modelId="{09B1217D-21E1-4ED4-990E-14D44C40C5C2}" type="presParOf" srcId="{0CFFEE00-BE28-43E2-9729-B22E712B2BCC}" destId="{A3D55182-8390-4E94-AD7F-AB864A889A5A}" srcOrd="4" destOrd="0" presId="urn:microsoft.com/office/officeart/2017/3/layout/HorizontalPathTimeline"/>
    <dgm:cxn modelId="{48748277-2928-49E0-B1E6-DC3F80C4DC6F}" type="presParOf" srcId="{C86BF225-EA1C-4B41-BA4C-197B7A16F000}" destId="{348A9650-DCE8-42CA-822D-4DE9EC3D2C07}" srcOrd="5" destOrd="0" presId="urn:microsoft.com/office/officeart/2017/3/layout/HorizontalPathTimeline"/>
    <dgm:cxn modelId="{42A8E235-C377-46B2-9E69-F054AD2A6203}" type="presParOf" srcId="{C86BF225-EA1C-4B41-BA4C-197B7A16F000}" destId="{AF6A11B4-77DA-4DE9-BD9C-AA7D30ADCB86}" srcOrd="6" destOrd="0" presId="urn:microsoft.com/office/officeart/2017/3/layout/HorizontalPathTimeline"/>
    <dgm:cxn modelId="{0F9A9BCE-3626-48B8-87BD-40DC76C6D9DF}" type="presParOf" srcId="{AF6A11B4-77DA-4DE9-BD9C-AA7D30ADCB86}" destId="{1515E5A9-3AC4-4B75-B001-838190038F68}" srcOrd="0" destOrd="0" presId="urn:microsoft.com/office/officeart/2017/3/layout/HorizontalPathTimeline"/>
    <dgm:cxn modelId="{2D479699-16B7-4BF8-98C9-9B30FF1F59EE}" type="presParOf" srcId="{AF6A11B4-77DA-4DE9-BD9C-AA7D30ADCB86}" destId="{070B9A9D-1FCE-4C41-A3C2-5FEE7C4CE9AE}" srcOrd="1" destOrd="0" presId="urn:microsoft.com/office/officeart/2017/3/layout/HorizontalPathTimeline"/>
    <dgm:cxn modelId="{39825E28-0621-4888-B750-BF872233AC92}" type="presParOf" srcId="{070B9A9D-1FCE-4C41-A3C2-5FEE7C4CE9AE}" destId="{578A000C-6947-4524-91FB-1BDF53468598}" srcOrd="0" destOrd="0" presId="urn:microsoft.com/office/officeart/2017/3/layout/HorizontalPathTimeline"/>
    <dgm:cxn modelId="{76DA611E-75BD-479E-B57D-C6CEE776AFC9}" type="presParOf" srcId="{070B9A9D-1FCE-4C41-A3C2-5FEE7C4CE9AE}" destId="{15CEB251-2D4A-4769-A84C-03E843ABCF8E}" srcOrd="1" destOrd="0" presId="urn:microsoft.com/office/officeart/2017/3/layout/HorizontalPathTimeline"/>
    <dgm:cxn modelId="{E9201177-D42C-43E6-904D-5AF225542C05}" type="presParOf" srcId="{AF6A11B4-77DA-4DE9-BD9C-AA7D30ADCB86}" destId="{390922FE-4541-4723-A1B2-4147590BD460}" srcOrd="2" destOrd="0" presId="urn:microsoft.com/office/officeart/2017/3/layout/HorizontalPathTimeline"/>
    <dgm:cxn modelId="{292AACD6-F484-4665-A315-707755AB71DD}" type="presParOf" srcId="{AF6A11B4-77DA-4DE9-BD9C-AA7D30ADCB86}" destId="{97BFAE8B-75DE-43EF-86A4-D94FA85A828F}" srcOrd="3" destOrd="0" presId="urn:microsoft.com/office/officeart/2017/3/layout/HorizontalPathTimeline"/>
    <dgm:cxn modelId="{90317741-72B5-4CD6-A887-55F70FDF4AE3}" type="presParOf" srcId="{AF6A11B4-77DA-4DE9-BD9C-AA7D30ADCB86}" destId="{16B86D7F-01BC-457F-A308-E873DF8F8C0B}" srcOrd="4" destOrd="0" presId="urn:microsoft.com/office/officeart/2017/3/layout/HorizontalPathTimeline"/>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786BE5-52E6-48BE-A61F-BAF22893C8C4}">
      <dsp:nvSpPr>
        <dsp:cNvPr id="0" name=""/>
        <dsp:cNvSpPr/>
      </dsp:nvSpPr>
      <dsp:spPr>
        <a:xfrm>
          <a:off x="246346" y="2700449"/>
          <a:ext cx="1964777" cy="5682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889000">
            <a:lnSpc>
              <a:spcPct val="90000"/>
            </a:lnSpc>
            <a:spcBef>
              <a:spcPct val="0"/>
            </a:spcBef>
            <a:spcAft>
              <a:spcPct val="35000"/>
            </a:spcAft>
            <a:buNone/>
            <a:defRPr b="1"/>
          </a:pPr>
          <a:r>
            <a:rPr lang="en-US" sz="2000" kern="1200"/>
            <a:t>Nov. 2024</a:t>
          </a:r>
        </a:p>
      </dsp:txBody>
      <dsp:txXfrm>
        <a:off x="246346" y="2700449"/>
        <a:ext cx="1964777" cy="568251"/>
      </dsp:txXfrm>
    </dsp:sp>
    <dsp:sp modelId="{441F5D4C-ABD7-4576-A7B7-227A58EB02F7}">
      <dsp:nvSpPr>
        <dsp:cNvPr id="0" name=""/>
        <dsp:cNvSpPr/>
      </dsp:nvSpPr>
      <dsp:spPr>
        <a:xfrm>
          <a:off x="0" y="2413809"/>
          <a:ext cx="6141429" cy="201150"/>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D6B4054-79F4-488D-AC88-711FC033D08F}">
      <dsp:nvSpPr>
        <dsp:cNvPr id="0" name=""/>
        <dsp:cNvSpPr/>
      </dsp:nvSpPr>
      <dsp:spPr>
        <a:xfrm>
          <a:off x="148108" y="418959"/>
          <a:ext cx="2161255" cy="1139959"/>
        </a:xfrm>
        <a:prstGeom prst="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875" tIns="142875" rIns="142875" bIns="142875" numCol="1" spcCol="1270" anchor="ctr" anchorCtr="0">
          <a:noAutofit/>
        </a:bodyPr>
        <a:lstStyle/>
        <a:p>
          <a:pPr marL="0" lvl="0" indent="0" algn="l" defTabSz="666750">
            <a:lnSpc>
              <a:spcPct val="90000"/>
            </a:lnSpc>
            <a:spcBef>
              <a:spcPct val="0"/>
            </a:spcBef>
            <a:spcAft>
              <a:spcPct val="35000"/>
            </a:spcAft>
            <a:buNone/>
          </a:pPr>
          <a:r>
            <a:rPr lang="en-US" sz="1500" kern="1200"/>
            <a:t>First meeting of the Open Science Coordinating Committee.</a:t>
          </a:r>
        </a:p>
      </dsp:txBody>
      <dsp:txXfrm>
        <a:off x="148108" y="418959"/>
        <a:ext cx="2161255" cy="1139959"/>
      </dsp:txXfrm>
    </dsp:sp>
    <dsp:sp modelId="{3B2385C3-6414-4115-8B99-72AF50B20C78}">
      <dsp:nvSpPr>
        <dsp:cNvPr id="0" name=""/>
        <dsp:cNvSpPr/>
      </dsp:nvSpPr>
      <dsp:spPr>
        <a:xfrm>
          <a:off x="1228735" y="1558918"/>
          <a:ext cx="0" cy="854890"/>
        </a:xfrm>
        <a:prstGeom prst="line">
          <a:avLst/>
        </a:prstGeom>
        <a:solidFill>
          <a:schemeClr val="accent2">
            <a:hueOff val="0"/>
            <a:satOff val="0"/>
            <a:lumOff val="0"/>
            <a:alphaOff val="0"/>
          </a:schemeClr>
        </a:solidFill>
        <a:ln w="6350" cap="flat" cmpd="sng" algn="ctr">
          <a:solidFill>
            <a:schemeClr val="accent2">
              <a:hueOff val="0"/>
              <a:satOff val="0"/>
              <a:lumOff val="0"/>
              <a:alphaOff val="0"/>
            </a:schemeClr>
          </a:solidFill>
          <a:prstDash val="dash"/>
          <a:miter lim="800000"/>
        </a:ln>
        <a:effectLst/>
      </dsp:spPr>
      <dsp:style>
        <a:lnRef idx="2">
          <a:scrgbClr r="0" g="0" b="0"/>
        </a:lnRef>
        <a:fillRef idx="1">
          <a:scrgbClr r="0" g="0" b="0"/>
        </a:fillRef>
        <a:effectRef idx="0">
          <a:scrgbClr r="0" g="0" b="0"/>
        </a:effectRef>
        <a:fontRef idx="minor">
          <a:schemeClr val="lt1"/>
        </a:fontRef>
      </dsp:style>
    </dsp:sp>
    <dsp:sp modelId="{334018FA-00A3-4984-9C71-A4EB22B3B2FD}">
      <dsp:nvSpPr>
        <dsp:cNvPr id="0" name=""/>
        <dsp:cNvSpPr/>
      </dsp:nvSpPr>
      <dsp:spPr>
        <a:xfrm>
          <a:off x="1474333" y="1760069"/>
          <a:ext cx="1964777" cy="5682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1">
          <a:noAutofit/>
        </a:bodyPr>
        <a:lstStyle/>
        <a:p>
          <a:pPr marL="0" lvl="0" indent="0" algn="ctr" defTabSz="889000">
            <a:lnSpc>
              <a:spcPct val="90000"/>
            </a:lnSpc>
            <a:spcBef>
              <a:spcPct val="0"/>
            </a:spcBef>
            <a:spcAft>
              <a:spcPct val="35000"/>
            </a:spcAft>
            <a:buNone/>
            <a:defRPr b="1"/>
          </a:pPr>
          <a:r>
            <a:rPr lang="en-US" sz="2000" kern="1200"/>
            <a:t>Jan.–Mar. 2025</a:t>
          </a:r>
        </a:p>
      </dsp:txBody>
      <dsp:txXfrm>
        <a:off x="1474333" y="1760069"/>
        <a:ext cx="1964777" cy="568251"/>
      </dsp:txXfrm>
    </dsp:sp>
    <dsp:sp modelId="{BCF6B749-27AB-498D-ABCF-FBF325A43EF8}">
      <dsp:nvSpPr>
        <dsp:cNvPr id="0" name=""/>
        <dsp:cNvSpPr/>
      </dsp:nvSpPr>
      <dsp:spPr>
        <a:xfrm>
          <a:off x="1376094" y="3469851"/>
          <a:ext cx="2161255" cy="920736"/>
        </a:xfrm>
        <a:prstGeom prst="rect">
          <a:avLst/>
        </a:prstGeom>
        <a:solidFill>
          <a:schemeClr val="accent3">
            <a:tint val="40000"/>
            <a:alpha val="90000"/>
            <a:hueOff val="0"/>
            <a:satOff val="0"/>
            <a:lumOff val="0"/>
            <a:alphaOff val="0"/>
          </a:schemeClr>
        </a:solidFill>
        <a:ln w="12700" cap="flat" cmpd="sng" algn="ctr">
          <a:solidFill>
            <a:schemeClr val="accent3">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875" tIns="142875" rIns="142875" bIns="142875" numCol="1" spcCol="1270" anchor="ctr" anchorCtr="0">
          <a:noAutofit/>
        </a:bodyPr>
        <a:lstStyle/>
        <a:p>
          <a:pPr marL="0" lvl="0" indent="0" algn="l" defTabSz="666750">
            <a:lnSpc>
              <a:spcPct val="90000"/>
            </a:lnSpc>
            <a:spcBef>
              <a:spcPct val="0"/>
            </a:spcBef>
            <a:spcAft>
              <a:spcPct val="35000"/>
            </a:spcAft>
            <a:buNone/>
          </a:pPr>
          <a:r>
            <a:rPr lang="en-US" sz="1500" kern="1200"/>
            <a:t>First cohort completes the INOSC toolkit (1 hour/week).</a:t>
          </a:r>
        </a:p>
      </dsp:txBody>
      <dsp:txXfrm>
        <a:off x="1376094" y="3469851"/>
        <a:ext cx="2161255" cy="920736"/>
      </dsp:txXfrm>
    </dsp:sp>
    <dsp:sp modelId="{A0C13470-951C-4887-BB0D-4744406788E3}">
      <dsp:nvSpPr>
        <dsp:cNvPr id="0" name=""/>
        <dsp:cNvSpPr/>
      </dsp:nvSpPr>
      <dsp:spPr>
        <a:xfrm>
          <a:off x="2456721" y="2614960"/>
          <a:ext cx="0" cy="854890"/>
        </a:xfrm>
        <a:prstGeom prst="line">
          <a:avLst/>
        </a:prstGeom>
        <a:solidFill>
          <a:schemeClr val="accent3">
            <a:hueOff val="0"/>
            <a:satOff val="0"/>
            <a:lumOff val="0"/>
            <a:alphaOff val="0"/>
          </a:schemeClr>
        </a:solidFill>
        <a:ln w="6350" cap="flat" cmpd="sng" algn="ctr">
          <a:solidFill>
            <a:schemeClr val="accent3">
              <a:hueOff val="0"/>
              <a:satOff val="0"/>
              <a:lumOff val="0"/>
              <a:alphaOff val="0"/>
            </a:schemeClr>
          </a:solidFill>
          <a:prstDash val="dash"/>
          <a:miter lim="800000"/>
        </a:ln>
        <a:effectLst/>
      </dsp:spPr>
      <dsp:style>
        <a:lnRef idx="2">
          <a:scrgbClr r="0" g="0" b="0"/>
        </a:lnRef>
        <a:fillRef idx="1">
          <a:scrgbClr r="0" g="0" b="0"/>
        </a:fillRef>
        <a:effectRef idx="0">
          <a:scrgbClr r="0" g="0" b="0"/>
        </a:effectRef>
        <a:fontRef idx="minor">
          <a:schemeClr val="lt1"/>
        </a:fontRef>
      </dsp:style>
    </dsp:sp>
    <dsp:sp modelId="{DA8AE43B-B54C-4A5D-89DF-E05318255921}">
      <dsp:nvSpPr>
        <dsp:cNvPr id="0" name=""/>
        <dsp:cNvSpPr/>
      </dsp:nvSpPr>
      <dsp:spPr>
        <a:xfrm>
          <a:off x="1165876" y="2451525"/>
          <a:ext cx="125719" cy="125719"/>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7E10B925-06D5-4D26-9265-37264D439C21}">
      <dsp:nvSpPr>
        <dsp:cNvPr id="0" name=""/>
        <dsp:cNvSpPr/>
      </dsp:nvSpPr>
      <dsp:spPr>
        <a:xfrm>
          <a:off x="2393862" y="2451525"/>
          <a:ext cx="125719" cy="125719"/>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448F3D21-890C-4816-A7A1-91347D7D0088}">
      <dsp:nvSpPr>
        <dsp:cNvPr id="0" name=""/>
        <dsp:cNvSpPr/>
      </dsp:nvSpPr>
      <dsp:spPr>
        <a:xfrm>
          <a:off x="2702319" y="2700449"/>
          <a:ext cx="1964777" cy="5682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889000">
            <a:lnSpc>
              <a:spcPct val="90000"/>
            </a:lnSpc>
            <a:spcBef>
              <a:spcPct val="0"/>
            </a:spcBef>
            <a:spcAft>
              <a:spcPct val="35000"/>
            </a:spcAft>
            <a:buNone/>
            <a:defRPr b="1"/>
          </a:pPr>
          <a:r>
            <a:rPr lang="en-US" sz="2000" kern="1200" dirty="0"/>
            <a:t>Apr. </a:t>
          </a:r>
          <a:r>
            <a:rPr lang="en-US" sz="2000" kern="1200"/>
            <a:t>2025</a:t>
          </a:r>
        </a:p>
      </dsp:txBody>
      <dsp:txXfrm>
        <a:off x="2702319" y="2700449"/>
        <a:ext cx="1964777" cy="568251"/>
      </dsp:txXfrm>
    </dsp:sp>
    <dsp:sp modelId="{B154C79D-D4D2-48B1-9187-BA68A0EDFFA6}">
      <dsp:nvSpPr>
        <dsp:cNvPr id="0" name=""/>
        <dsp:cNvSpPr/>
      </dsp:nvSpPr>
      <dsp:spPr>
        <a:xfrm>
          <a:off x="2604080" y="418959"/>
          <a:ext cx="2161255" cy="1139959"/>
        </a:xfrm>
        <a:prstGeom prst="rect">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875" tIns="142875" rIns="142875" bIns="142875" numCol="1" spcCol="1270" anchor="ctr" anchorCtr="0">
          <a:noAutofit/>
        </a:bodyPr>
        <a:lstStyle/>
        <a:p>
          <a:pPr marL="0" lvl="0" indent="0" algn="l" defTabSz="666750">
            <a:lnSpc>
              <a:spcPct val="90000"/>
            </a:lnSpc>
            <a:spcBef>
              <a:spcPct val="0"/>
            </a:spcBef>
            <a:spcAft>
              <a:spcPct val="35000"/>
            </a:spcAft>
            <a:buNone/>
          </a:pPr>
          <a:r>
            <a:rPr lang="en-US" sz="1500" kern="1200"/>
            <a:t>Second meeting of the Open Science Steering Committee to share lessons learned.</a:t>
          </a:r>
        </a:p>
      </dsp:txBody>
      <dsp:txXfrm>
        <a:off x="2604080" y="418959"/>
        <a:ext cx="2161255" cy="1139959"/>
      </dsp:txXfrm>
    </dsp:sp>
    <dsp:sp modelId="{ED2B5303-D231-4735-BE03-9B7A35E35BB6}">
      <dsp:nvSpPr>
        <dsp:cNvPr id="0" name=""/>
        <dsp:cNvSpPr/>
      </dsp:nvSpPr>
      <dsp:spPr>
        <a:xfrm>
          <a:off x="3684708" y="1558918"/>
          <a:ext cx="0" cy="854890"/>
        </a:xfrm>
        <a:prstGeom prst="line">
          <a:avLst/>
        </a:prstGeom>
        <a:solidFill>
          <a:schemeClr val="accent4">
            <a:hueOff val="0"/>
            <a:satOff val="0"/>
            <a:lumOff val="0"/>
            <a:alphaOff val="0"/>
          </a:schemeClr>
        </a:solidFill>
        <a:ln w="6350" cap="flat" cmpd="sng" algn="ctr">
          <a:solidFill>
            <a:schemeClr val="accent4">
              <a:hueOff val="0"/>
              <a:satOff val="0"/>
              <a:lumOff val="0"/>
              <a:alphaOff val="0"/>
            </a:schemeClr>
          </a:solidFill>
          <a:prstDash val="dash"/>
          <a:miter lim="800000"/>
        </a:ln>
        <a:effectLst/>
      </dsp:spPr>
      <dsp:style>
        <a:lnRef idx="2">
          <a:scrgbClr r="0" g="0" b="0"/>
        </a:lnRef>
        <a:fillRef idx="1">
          <a:scrgbClr r="0" g="0" b="0"/>
        </a:fillRef>
        <a:effectRef idx="0">
          <a:scrgbClr r="0" g="0" b="0"/>
        </a:effectRef>
        <a:fontRef idx="minor">
          <a:schemeClr val="lt1"/>
        </a:fontRef>
      </dsp:style>
    </dsp:sp>
    <dsp:sp modelId="{1515E5A9-3AC4-4B75-B001-838190038F68}">
      <dsp:nvSpPr>
        <dsp:cNvPr id="0" name=""/>
        <dsp:cNvSpPr/>
      </dsp:nvSpPr>
      <dsp:spPr>
        <a:xfrm>
          <a:off x="3930305" y="1760069"/>
          <a:ext cx="1964777" cy="5682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1">
          <a:noAutofit/>
        </a:bodyPr>
        <a:lstStyle/>
        <a:p>
          <a:pPr marL="0" lvl="0" indent="0" algn="ctr" defTabSz="889000">
            <a:lnSpc>
              <a:spcPct val="90000"/>
            </a:lnSpc>
            <a:spcBef>
              <a:spcPct val="0"/>
            </a:spcBef>
            <a:spcAft>
              <a:spcPct val="35000"/>
            </a:spcAft>
            <a:buNone/>
            <a:defRPr b="1"/>
          </a:pPr>
          <a:r>
            <a:rPr lang="en-US" sz="2000" kern="1200"/>
            <a:t>June 2025</a:t>
          </a:r>
        </a:p>
      </dsp:txBody>
      <dsp:txXfrm>
        <a:off x="3930305" y="1760069"/>
        <a:ext cx="1964777" cy="568251"/>
      </dsp:txXfrm>
    </dsp:sp>
    <dsp:sp modelId="{578A000C-6947-4524-91FB-1BDF53468598}">
      <dsp:nvSpPr>
        <dsp:cNvPr id="0" name=""/>
        <dsp:cNvSpPr/>
      </dsp:nvSpPr>
      <dsp:spPr>
        <a:xfrm>
          <a:off x="3832066" y="3469851"/>
          <a:ext cx="2161255" cy="920736"/>
        </a:xfrm>
        <a:prstGeom prst="rect">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875" tIns="142875" rIns="142875" bIns="142875" numCol="1" spcCol="1270" anchor="ctr" anchorCtr="0">
          <a:noAutofit/>
        </a:bodyPr>
        <a:lstStyle/>
        <a:p>
          <a:pPr marL="0" lvl="0" indent="0" algn="l" defTabSz="666750">
            <a:lnSpc>
              <a:spcPct val="90000"/>
            </a:lnSpc>
            <a:spcBef>
              <a:spcPct val="0"/>
            </a:spcBef>
            <a:spcAft>
              <a:spcPct val="35000"/>
            </a:spcAft>
            <a:buNone/>
          </a:pPr>
          <a:r>
            <a:rPr lang="en-US" sz="1500" kern="1200"/>
            <a:t>Launch of the first CIVICA Open Science Communities.</a:t>
          </a:r>
        </a:p>
      </dsp:txBody>
      <dsp:txXfrm>
        <a:off x="3832066" y="3469851"/>
        <a:ext cx="2161255" cy="920736"/>
      </dsp:txXfrm>
    </dsp:sp>
    <dsp:sp modelId="{390922FE-4541-4723-A1B2-4147590BD460}">
      <dsp:nvSpPr>
        <dsp:cNvPr id="0" name=""/>
        <dsp:cNvSpPr/>
      </dsp:nvSpPr>
      <dsp:spPr>
        <a:xfrm>
          <a:off x="4912694" y="2614960"/>
          <a:ext cx="0" cy="854890"/>
        </a:xfrm>
        <a:prstGeom prst="line">
          <a:avLst/>
        </a:prstGeom>
        <a:solidFill>
          <a:schemeClr val="accent5">
            <a:hueOff val="0"/>
            <a:satOff val="0"/>
            <a:lumOff val="0"/>
            <a:alphaOff val="0"/>
          </a:schemeClr>
        </a:solidFill>
        <a:ln w="6350" cap="flat" cmpd="sng" algn="ctr">
          <a:solidFill>
            <a:schemeClr val="accent5">
              <a:hueOff val="0"/>
              <a:satOff val="0"/>
              <a:lumOff val="0"/>
              <a:alphaOff val="0"/>
            </a:schemeClr>
          </a:solidFill>
          <a:prstDash val="dash"/>
          <a:miter lim="800000"/>
        </a:ln>
        <a:effectLst/>
      </dsp:spPr>
      <dsp:style>
        <a:lnRef idx="2">
          <a:scrgbClr r="0" g="0" b="0"/>
        </a:lnRef>
        <a:fillRef idx="1">
          <a:scrgbClr r="0" g="0" b="0"/>
        </a:fillRef>
        <a:effectRef idx="0">
          <a:scrgbClr r="0" g="0" b="0"/>
        </a:effectRef>
        <a:fontRef idx="minor">
          <a:schemeClr val="lt1"/>
        </a:fontRef>
      </dsp:style>
    </dsp:sp>
    <dsp:sp modelId="{8C059667-C276-400D-AB42-F04654E612CD}">
      <dsp:nvSpPr>
        <dsp:cNvPr id="0" name=""/>
        <dsp:cNvSpPr/>
      </dsp:nvSpPr>
      <dsp:spPr>
        <a:xfrm>
          <a:off x="3621848" y="2451525"/>
          <a:ext cx="125719" cy="125719"/>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97BFAE8B-75DE-43EF-86A4-D94FA85A828F}">
      <dsp:nvSpPr>
        <dsp:cNvPr id="0" name=""/>
        <dsp:cNvSpPr/>
      </dsp:nvSpPr>
      <dsp:spPr>
        <a:xfrm>
          <a:off x="4849834" y="2451525"/>
          <a:ext cx="125719" cy="125719"/>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17/3/layout/HorizontalPathTimeline">
  <dgm:title val="Horizontal Path Timeline"/>
  <dgm:desc val="Use to show a list of events in chronological order. The rectangular shape contains the description while the date is shown near the circular dot along the time line. It's the perfect SmartArt for displaying large amount of text with a short date format."/>
  <dgm:catLst>
    <dgm:cat type="timeline" pri="500"/>
    <dgm:cat type="process" pri="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
    <dgm:varLst>
      <dgm:chMax/>
      <dgm:chPref/>
      <dgm:animLvl val="lvl"/>
    </dgm:varLst>
    <dgm:alg type="composite"/>
    <dgm:shape xmlns:r="http://schemas.openxmlformats.org/officeDocument/2006/relationships" r:blip="">
      <dgm:adjLst/>
    </dgm:shape>
    <dgm:constrLst>
      <dgm:constr type="w" for="ch" forName="divider" refType="w"/>
      <dgm:constr type="h" for="ch" forName="divider" refType="h" fact="0.04"/>
      <dgm:constr type="ctrY" for="ch" forName="divider" refType="h" fact="0.5"/>
      <dgm:constr type="l" for="ch" forName="divider"/>
      <dgm:constr type="w" for="ch" forName="nodes" refType="w"/>
      <dgm:constr type="h" for="ch" forName="nodes" refType="h"/>
    </dgm:constrLst>
    <dgm:layoutNode name="divider" styleLbl="node1">
      <dgm:alg type="sp"/>
      <dgm:shape xmlns:r="http://schemas.openxmlformats.org/officeDocument/2006/relationships" type="rect" r:blip="" zOrderOff="2">
        <dgm:adjLst/>
      </dgm:shape>
      <dgm:presOf/>
      <dgm:constrLst/>
      <dgm:ruleLst/>
    </dgm:layoutNode>
    <dgm:layoutNode name="nodes">
      <dgm:varLst>
        <dgm:chMax/>
        <dgm:chPref/>
        <dgm:animLvl val="lvl"/>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choose name="constrBasedOnChildrenCount">
        <dgm:if name="constrForTwoChildren" axis="ch" ptType="node" func="cnt" op="lte" val="2">
          <dgm:constrLst>
            <dgm:constr type="primFontSz" for="des" forName="L1TextContainer" val="20"/>
            <dgm:constr type="primFontSz" for="des" forName="L2TextContainer" refType="primFontSz" refFor="des" refForName="L1TextContainer" op="equ" fact="0.75"/>
            <dgm:constr type="w" for="ch" forName="composite" refType="w"/>
            <dgm:constr type="h" for="ch" forName="composite" refType="h"/>
            <dgm:constr type="w" for="ch" forName="spaceBetweenRectangles" refType="w" refFor="ch" refForName="composite" fact="0"/>
            <dgm:constr type="w" for="ch" ptType="sibTrans" op="equ"/>
            <dgm:constr type="primFontSz" for="des" forName="L1TextContainer" op="equ"/>
            <dgm:constr type="primFontSz" for="des" forName="L2TextContainer" op="equ"/>
          </dgm:constrLst>
        </dgm:if>
        <dgm:else name="constrForRest">
          <dgm:constrLst>
            <dgm:constr type="primFontSz" for="des" forName="L1TextContainer" val="20"/>
            <dgm:constr type="primFontSz" for="des" forName="L2TextContainer" refType="primFontSz" refFor="des" refForName="L1TextContainer" op="equ" fact="0.75"/>
            <dgm:constr type="w" for="ch" forName="composite" refType="w"/>
            <dgm:constr type="h" for="ch" forName="composite" refType="h"/>
            <dgm:constr type="w" for="ch" forName="spaceBetweenRectangles" refType="w" refFor="ch" refForName="composite" fact="-0.5"/>
            <dgm:constr type="w" for="ch" ptType="sibTrans" op="equ"/>
            <dgm:constr type="primFontSz" for="des" forName="L1TextContainer" op="equ"/>
            <dgm:constr type="primFontSz" for="des" forName="L2TextContainer" op="equ"/>
          </dgm:constrLst>
        </dgm:else>
      </dgm:choose>
      <dgm:forEach name="nodesForEach" axis="ch" ptType="node">
        <dgm:layoutNode name="composite">
          <dgm:alg type="composite"/>
          <dgm:shape xmlns:r="http://schemas.openxmlformats.org/officeDocument/2006/relationships" r:blip="">
            <dgm:adjLst/>
          </dgm:shape>
          <dgm:choose name="CaseForPlacingNodesAboveAndBelowDivider">
            <dgm:if name="CaseForPlacingNodeAboveDivider" axis="self" ptType="node" func="posOdd" op="equ" val="1">
              <dgm:constrLst>
                <dgm:constr type="w" for="ch" forName="L1TextContainer" refType="w" fact="0.8"/>
                <dgm:constr type="l" for="ch" forName="L1TextContainer" refType="w" fact="0.1"/>
                <dgm:constr type="t" for="ch" forName="L1TextContainer" refType="h" fact="0.537"/>
                <dgm:constr type="h" for="ch" forName="L1TextContainer" refType="h" fact="0.113"/>
                <dgm:constr type="w" for="ch" forName="L2TextContainerWrapper" refType="w" fact="0.88"/>
                <dgm:constr type="h" for="ch" forName="L2TextContainerWrapper" refType="h" fact="0.31"/>
                <dgm:constr type="b" for="ch" forName="L2TextContainerWrapper" refType="h" fact="0.31"/>
                <dgm:constr type="l" for="ch" forName="L2TextContainerWrapper" refType="w" fact="0.06"/>
                <dgm:constr type="w" for="ch" forName="ConnectLine"/>
                <dgm:constr type="l" for="ch" forName="ConnectLine" refType="w" fact="0.5"/>
                <dgm:constr type="h" for="ch" forName="ConnectLine" refType="h" fact="0.17"/>
                <dgm:constr type="t" for="ch" forName="ConnectLine" refType="h" fact="0.31"/>
                <dgm:constr type="w" for="ch" forName="ConnectorPoint" refType="h" fact="0.025"/>
                <dgm:constr type="h" for="ch" forName="ConnectorPoint" refType="h" fact="0.025"/>
                <dgm:constr type="ctrX" for="ch" forName="ConnectorPoint" refType="w" fact="0.5"/>
                <dgm:constr type="ctrY" for="ch" forName="ConnectorPoint" refType="h" fact="0.5"/>
                <dgm:constr type="w" for="ch" forName="EmptyPlaceHolder" refType="w"/>
                <dgm:constr type="t" for="ch" forName="EmptyPlaceHolder" refType="h" fact="0.65"/>
                <dgm:constr type="h" for="ch" forName="EmptyPlaceHolder" refType="h" fact="0.35"/>
              </dgm:constrLst>
            </dgm:if>
            <dgm:else name="CaseForPlacingNodeBelowDivider">
              <dgm:constrLst>
                <dgm:constr type="w" for="ch" forName="L1TextContainer" refType="w" fact="0.8"/>
                <dgm:constr type="l" for="ch" forName="L1TextContainer" refType="w" fact="0.1"/>
                <dgm:constr type="t" for="ch" forName="L1TextContainer" refType="h" fact="0.35"/>
                <dgm:constr type="h" for="ch" forName="L1TextContainer" refType="h" fact="0.113"/>
                <dgm:constr type="w" for="ch" forName="L2TextContainerWrapper" refType="w" fact="0.88"/>
                <dgm:constr type="h" for="ch" forName="L2TextContainerWrapper" refType="h" fact="0.31"/>
                <dgm:constr type="t" for="ch" forName="L2TextContainerWrapper" refType="h" fact="0.69"/>
                <dgm:constr type="l" for="ch" forName="L2TextContainerWrapper" refType="w" fact="0.06"/>
                <dgm:constr type="w" for="ch" forName="ConnectLine"/>
                <dgm:constr type="l" for="ch" forName="ConnectLine" refType="w" fact="0.5"/>
                <dgm:constr type="h" for="ch" forName="ConnectLine" refType="h" fact="0.17"/>
                <dgm:constr type="t" for="ch" forName="ConnectLine" refType="h" fact="0.52"/>
                <dgm:constr type="w" for="ch" forName="ConnectorPoint" refType="h" fact="0.025"/>
                <dgm:constr type="h" for="ch" forName="ConnectorPoint" refType="h" fact="0.025"/>
                <dgm:constr type="ctrX" for="ch" forName="ConnectorPoint" refType="w" fact="0.5"/>
                <dgm:constr type="ctrY" for="ch" forName="ConnectorPoint" refType="h" fact="0.5"/>
                <dgm:constr type="w" for="ch" forName="EmptyPlaceHolder" refType="w"/>
                <dgm:constr type="h" for="ch" forName="EmptyPlaceHolder" refType="h" fact="0.35"/>
                <dgm:constr type="t" for="ch" forName="EmptyPlaceHolder" refType="h" fact="0"/>
              </dgm:constrLst>
            </dgm:else>
          </dgm:choose>
          <dgm:layoutNode name="L1TextContainer" styleLbl="revTx">
            <dgm:varLst>
              <dgm:chMax val="1"/>
              <dgm:chPref val="1"/>
              <dgm:bulletEnabled val="1"/>
            </dgm:varLst>
            <dgm:choose name="casesForTxtDirLogic">
              <dgm:if name="Name78" axis="self" ptType="node" func="posOdd" op="equ" val="1">
                <dgm:alg type="tx">
                  <dgm:param type="txAnchorHorz" val="ctr"/>
                  <dgm:param type="txAnchorVert" val="t"/>
                  <dgm:param type="parTxLTRAlign" val="ctr"/>
                  <dgm:param type="parTxRTLAlign" val="ctr"/>
                </dgm:alg>
              </dgm:if>
              <dgm:else name="Name89">
                <dgm:alg type="tx">
                  <dgm:param type="txAnchorHorz" val="ctr"/>
                  <dgm:param type="txAnchorVert" val="b"/>
                  <dgm:param type="parTxLTRAlign" val="ctr"/>
                  <dgm:param type="parTxRTLAlign" val="ctr"/>
                </dgm:alg>
              </dgm:else>
            </dgm:choose>
            <dgm:shape xmlns:r="http://schemas.openxmlformats.org/officeDocument/2006/relationships" type="rect" r:blip="">
              <dgm:adjLst/>
            </dgm:shape>
            <dgm:presOf axis="self"/>
            <dgm:constrLst>
              <dgm:constr type="lMarg"/>
              <dgm:constr type="rMarg"/>
              <dgm:constr type="tMarg"/>
              <dgm:constr type="bMarg"/>
            </dgm:constrLst>
            <dgm:ruleLst>
              <dgm:rule type="primFontSz" val="14" fact="NaN" max="NaN"/>
            </dgm:ruleLst>
          </dgm:layoutNode>
          <dgm:layoutNode name="L2TextContainerWrapper" styleLbl="bgAccFollowNode1">
            <dgm:varLst>
              <dgm:chMax val="0"/>
              <dgm:chPref val="0"/>
              <dgm:bulletEnabled val="1"/>
            </dgm:varLst>
            <dgm:alg type="composite"/>
            <dgm:choose name="L2TextContainerConstr">
              <dgm:if name="CaseForPlacingL2TextContaineAboveDivider" axis="self" ptType="node" func="posOdd" op="equ" val="1">
                <dgm:constrLst>
                  <dgm:constr type="h" for="ch" forName="L2TextContainer" refType="h" fact="0.45"/>
                  <dgm:constr type="b" for="ch" forName="L2TextContainer" refType="h"/>
                  <dgm:constr type="h" for="ch" forName="FlexibleEmptyPlaceHolder" refType="h" fact="0.55"/>
                </dgm:constrLst>
              </dgm:if>
              <dgm:else name="CaseForPlacingL2TextContaineBelowDivider">
                <dgm:constrLst>
                  <dgm:constr type="h" for="ch" forName="L2TextContainer" refType="h" fact="0.45"/>
                  <dgm:constr type="h" for="ch" forName="FlexibleEmptyPlaceHolder" refType="h" fact="0.55"/>
                  <dgm:constr type="b" for="ch" forName="FlexibleEmptyPlaceHolder" refType="h"/>
                </dgm:constrLst>
              </dgm:else>
            </dgm:choose>
            <dgm:layoutNode name="L2TextContainer" styleLbl="bgAccFollowNode1">
              <dgm:choose name="L2TextContainerAlgo">
                <dgm:if name="L2TextContainerAlgoLTR" func="var" arg="dir" op="equ" val="norm">
                  <dgm:alg type="tx">
                    <dgm:param type="txAnchorVert" val="mid"/>
                    <dgm:param type="parTxRTLAlign" val="l"/>
                    <dgm:param type="parTxLTRAlign" val="l"/>
                    <dgm:param type="txAnchorVertCh" val="mid"/>
                    <dgm:param type="shpTxRTLAlignCh" val="l"/>
                    <dgm:param type="shpTxLTRAlignCh" val="l"/>
                  </dgm:alg>
                </dgm:if>
                <dgm:else name="L2TextContainerAlgoRTL">
                  <dgm:alg type="tx">
                    <dgm:param type="txAnchorVert" val="mid"/>
                    <dgm:param type="parTxRTLAlign" val="r"/>
                    <dgm:param type="parTxLTRAlign" val="r"/>
                    <dgm:param type="txAnchorVertCh" val="mid"/>
                    <dgm:param type="shpTxRTLAlignCh" val="r"/>
                    <dgm:param type="shpTxLTRAlignCh" val="r"/>
                  </dgm:alg>
                </dgm:else>
              </dgm:choose>
              <dgm:shape xmlns:r="http://schemas.openxmlformats.org/officeDocument/2006/relationships" type="rect" r:blip="">
                <dgm:adjLst/>
              </dgm:shape>
              <dgm:presOf axis="des" ptType="node"/>
              <dgm:constrLst>
                <dgm:constr type="lMarg" refType="primFontSz" fact="0.75"/>
                <dgm:constr type="rMarg" refType="primFontSz" fact="0.75"/>
                <dgm:constr type="tMarg" refType="primFontSz" fact="0.75"/>
                <dgm:constr type="bMarg" refType="primFontSz" fact="0.75"/>
              </dgm:constrLst>
              <dgm:ruleLst>
                <dgm:rule type="h" val="INF" fact="NaN" max="NaN"/>
                <dgm:rule type="primFontSz" val="11" fact="NaN" max="NaN"/>
                <dgm:rule type="secFontSz" val="9" fact="NaN" max="NaN"/>
              </dgm:ruleLst>
            </dgm:layoutNode>
            <dgm:layoutNode name="FlexibleEmptyPlaceHolder">
              <dgm:alg type="sp"/>
              <dgm:shape xmlns:r="http://schemas.openxmlformats.org/officeDocument/2006/relationships" r:blip="">
                <dgm:adjLst/>
              </dgm:shape>
              <dgm:presOf/>
              <dgm:constrLst/>
            </dgm:layoutNode>
          </dgm:layoutNode>
          <dgm:layoutNode name="ConnectLine" styleLbl="alignNode1" moveWith="L2TextContainer">
            <dgm:alg type="sp"/>
            <dgm:shape xmlns:r="http://schemas.openxmlformats.org/officeDocument/2006/relationships" type="line" r:blip="" zOrderOff="-1">
              <dgm:adjLst/>
              <dgm:extLst>
                <a:ext uri="{B698B0E9-8C71-41B9-8309-B3DCBF30829C}">
                  <dgm1612:spPr xmlns:dgm1612="http://schemas.microsoft.com/office/drawing/2016/12/diagram">
                    <a:ln w="6350">
                      <a:prstDash val="dash"/>
                    </a:ln>
                  </dgm1612:spPr>
                </a:ext>
              </dgm:extLst>
            </dgm:shape>
            <dgm:presOf/>
            <dgm:constrLst/>
          </dgm:layoutNode>
          <dgm:layoutNode name="ConnectorPoint" styleLbl="fgAcc1" moveWith="L2TextContainer">
            <dgm:alg type="sp"/>
            <dgm:shape xmlns:r="http://schemas.openxmlformats.org/officeDocument/2006/relationships" type="ellipse" r:blip="" zOrderOff="10">
              <dgm:adjLst/>
              <dgm:extLst>
                <a:ext uri="{B698B0E9-8C71-41B9-8309-B3DCBF30829C}">
                  <dgm1612:spPr xmlns:dgm1612="http://schemas.microsoft.com/office/drawing/2016/12/diagram">
                    <a:ln>
                      <a:noFill/>
                    </a:ln>
                  </dgm1612:spPr>
                </a:ext>
              </dgm:extLst>
            </dgm:shape>
            <dgm:presOf/>
            <dgm:constrLst/>
          </dgm:layoutNode>
          <dgm:layoutNode name="EmptyPlaceHolder">
            <dgm:alg type="sp"/>
            <dgm:shape xmlns:r="http://schemas.openxmlformats.org/officeDocument/2006/relationships" r:blip="">
              <dgm:adjLst/>
            </dgm:shape>
            <dgm:presOf/>
            <dgm:constrLst/>
          </dgm:layoutNode>
        </dgm:layoutNode>
        <dgm:forEach name="Name28"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Node>
  <dgm:extLst>
    <a:ext uri="{68A01E43-0DF5-4B5B-8FA6-DAF915123BFB}">
      <dgm1612:lstStyle xmlns:dgm1612="http://schemas.microsoft.com/office/drawing/2016/12/diagram">
        <a:lvl1pPr>
          <a:defRPr b="1"/>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FB796B7-D905-444F-B7E5-35F5F8E1B27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Roboto Regular" pitchFamily="2" charset="0"/>
            </a:endParaRPr>
          </a:p>
        </p:txBody>
      </p:sp>
      <p:sp>
        <p:nvSpPr>
          <p:cNvPr id="3" name="Date Placeholder 2">
            <a:extLst>
              <a:ext uri="{FF2B5EF4-FFF2-40B4-BE49-F238E27FC236}">
                <a16:creationId xmlns:a16="http://schemas.microsoft.com/office/drawing/2014/main" id="{87C70992-F13D-9445-A93B-A128240B702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599F5F8-1068-864C-9F88-EA5177FB90C8}" type="datetimeFigureOut">
              <a:rPr lang="en-US" smtClean="0">
                <a:latin typeface="Roboto Regular" pitchFamily="2" charset="0"/>
              </a:rPr>
              <a:t>2/9/2026</a:t>
            </a:fld>
            <a:endParaRPr lang="en-US" dirty="0">
              <a:latin typeface="Roboto Regular" pitchFamily="2" charset="0"/>
            </a:endParaRPr>
          </a:p>
        </p:txBody>
      </p:sp>
      <p:sp>
        <p:nvSpPr>
          <p:cNvPr id="4" name="Footer Placeholder 3">
            <a:extLst>
              <a:ext uri="{FF2B5EF4-FFF2-40B4-BE49-F238E27FC236}">
                <a16:creationId xmlns:a16="http://schemas.microsoft.com/office/drawing/2014/main" id="{7962488C-5D8A-564E-A9C3-98C9B8A9A96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latin typeface="Roboto Regular" pitchFamily="2" charset="0"/>
            </a:endParaRPr>
          </a:p>
        </p:txBody>
      </p:sp>
      <p:sp>
        <p:nvSpPr>
          <p:cNvPr id="5" name="Slide Number Placeholder 4">
            <a:extLst>
              <a:ext uri="{FF2B5EF4-FFF2-40B4-BE49-F238E27FC236}">
                <a16:creationId xmlns:a16="http://schemas.microsoft.com/office/drawing/2014/main" id="{B52B907B-3D58-794E-9743-A506A6F2EF3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3697120-A176-3446-8D70-944DFC23D451}" type="slidenum">
              <a:rPr lang="en-US" smtClean="0">
                <a:latin typeface="Roboto Regular" pitchFamily="2" charset="0"/>
              </a:rPr>
              <a:t>‹#›</a:t>
            </a:fld>
            <a:endParaRPr lang="en-US" dirty="0">
              <a:latin typeface="Roboto Regular" pitchFamily="2" charset="0"/>
            </a:endParaRPr>
          </a:p>
        </p:txBody>
      </p:sp>
    </p:spTree>
    <p:extLst>
      <p:ext uri="{BB962C8B-B14F-4D97-AF65-F5344CB8AC3E}">
        <p14:creationId xmlns:p14="http://schemas.microsoft.com/office/powerpoint/2010/main" val="39507971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29B2952-9661-664C-B7F1-16BBA7C875D4}" type="datetimeFigureOut">
              <a:rPr lang="en-US" smtClean="0"/>
              <a:t>2/9/2026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2F3CBBD-354F-154B-8724-FEE8B63288AA}" type="slidenum">
              <a:rPr lang="en-US" smtClean="0"/>
              <a:t>‹#›</a:t>
            </a:fld>
            <a:endParaRPr lang="en-US"/>
          </a:p>
        </p:txBody>
      </p:sp>
    </p:spTree>
    <p:extLst>
      <p:ext uri="{BB962C8B-B14F-4D97-AF65-F5344CB8AC3E}">
        <p14:creationId xmlns:p14="http://schemas.microsoft.com/office/powerpoint/2010/main" val="1785336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marR="0" lvl="0" indent="-285750" algn="l" defTabSz="685800" rtl="0" eaLnBrk="1" fontAlgn="auto" latinLnBrk="0" hangingPunct="1">
              <a:lnSpc>
                <a:spcPts val="2220"/>
              </a:lnSpc>
              <a:spcBef>
                <a:spcPts val="0"/>
              </a:spcBef>
              <a:spcAft>
                <a:spcPts val="600"/>
              </a:spcAft>
              <a:buClr>
                <a:srgbClr val="E0112B"/>
              </a:buClr>
              <a:buSzPct val="110000"/>
              <a:buFont typeface="Arial" panose="020B0604020202020204" pitchFamily="34" charset="0"/>
              <a:buChar char="•"/>
              <a:tabLst/>
              <a:defRPr/>
            </a:pPr>
            <a:r>
              <a:rPr kumimoji="0" lang="en-GB" sz="1200" b="0" i="0" u="none" strike="noStrike" kern="1200" cap="none" spc="0" normalizeH="0" baseline="0" noProof="0" dirty="0">
                <a:ln>
                  <a:noFill/>
                </a:ln>
                <a:solidFill>
                  <a:srgbClr val="212121"/>
                </a:solidFill>
                <a:effectLst/>
                <a:uLnTx/>
                <a:uFillTx/>
                <a:latin typeface="Arial" panose="020B0604020202020204" pitchFamily="34" charset="0"/>
                <a:ea typeface="Times New Roman" panose="02020603050405020304" pitchFamily="18" charset="0"/>
                <a:cs typeface="Arial" panose="020B0604020202020204" pitchFamily="34" charset="0"/>
              </a:rPr>
              <a:t>Integrate open science awareness, promotion, support and implementation activities into the CIVICA 2 project through the establishment of a researcher-centred CIVICA Open Research Community.</a:t>
            </a:r>
          </a:p>
          <a:p>
            <a:pPr marL="285750" marR="0" lvl="0" indent="-285750" algn="l" defTabSz="685800" rtl="0" eaLnBrk="1" fontAlgn="auto" latinLnBrk="0" hangingPunct="1">
              <a:lnSpc>
                <a:spcPts val="2220"/>
              </a:lnSpc>
              <a:spcBef>
                <a:spcPts val="0"/>
              </a:spcBef>
              <a:spcAft>
                <a:spcPts val="600"/>
              </a:spcAft>
              <a:buClr>
                <a:srgbClr val="E0112B"/>
              </a:buClr>
              <a:buSzPct val="110000"/>
              <a:buFont typeface="Arial" panose="020B0604020202020204" pitchFamily="34" charset="0"/>
              <a:buChar char="•"/>
              <a:tabLst/>
              <a:defRPr/>
            </a:pPr>
            <a:r>
              <a:rPr kumimoji="0" lang="en-GB" sz="1200" b="0" i="0" u="none" strike="noStrike" kern="1200" cap="none" spc="0" normalizeH="0" baseline="0" noProof="0" dirty="0">
                <a:ln>
                  <a:noFill/>
                </a:ln>
                <a:solidFill>
                  <a:srgbClr val="212121"/>
                </a:solidFill>
                <a:effectLst/>
                <a:uLnTx/>
                <a:uFillTx/>
                <a:latin typeface="Arial" panose="020B0604020202020204" pitchFamily="34" charset="0"/>
                <a:ea typeface="Times New Roman" panose="02020603050405020304" pitchFamily="18" charset="0"/>
                <a:cs typeface="Arial" panose="020B0604020202020204" pitchFamily="34" charset="0"/>
              </a:rPr>
              <a:t>Enable the CIVICA alliance to focus on the specific needs of human and social sciences, which are different from other disciplines, and advocate for them. </a:t>
            </a:r>
          </a:p>
          <a:p>
            <a:endParaRPr lang="en-GB" dirty="0"/>
          </a:p>
        </p:txBody>
      </p:sp>
      <p:sp>
        <p:nvSpPr>
          <p:cNvPr id="4" name="Slide Number Placeholder 3"/>
          <p:cNvSpPr>
            <a:spLocks noGrp="1"/>
          </p:cNvSpPr>
          <p:nvPr>
            <p:ph type="sldNum" sz="quarter" idx="5"/>
          </p:nvPr>
        </p:nvSpPr>
        <p:spPr/>
        <p:txBody>
          <a:bodyPr/>
          <a:lstStyle/>
          <a:p>
            <a:fld id="{22F3CBBD-354F-154B-8724-FEE8B63288AA}" type="slidenum">
              <a:rPr lang="en-US" smtClean="0"/>
              <a:t>4</a:t>
            </a:fld>
            <a:endParaRPr lang="en-US"/>
          </a:p>
        </p:txBody>
      </p:sp>
    </p:spTree>
    <p:extLst>
      <p:ext uri="{BB962C8B-B14F-4D97-AF65-F5344CB8AC3E}">
        <p14:creationId xmlns:p14="http://schemas.microsoft.com/office/powerpoint/2010/main" val="417847047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jpg"/><Relationship Id="rId1" Type="http://schemas.openxmlformats.org/officeDocument/2006/relationships/slideMaster" Target="../slideMasters/slideMaster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jpg"/><Relationship Id="rId1" Type="http://schemas.openxmlformats.org/officeDocument/2006/relationships/slideMaster" Target="../slideMasters/slideMaster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g"/><Relationship Id="rId1" Type="http://schemas.openxmlformats.org/officeDocument/2006/relationships/slideMaster" Target="../slideMasters/slideMaster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jpg"/><Relationship Id="rId1" Type="http://schemas.openxmlformats.org/officeDocument/2006/relationships/slideMaster" Target="../slideMasters/slideMaster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jpg"/><Relationship Id="rId1" Type="http://schemas.openxmlformats.org/officeDocument/2006/relationships/slideMaster" Target="../slideMasters/slideMaster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5.jpg"/><Relationship Id="rId1" Type="http://schemas.openxmlformats.org/officeDocument/2006/relationships/slideMaster" Target="../slideMasters/slideMaster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g"/><Relationship Id="rId1" Type="http://schemas.openxmlformats.org/officeDocument/2006/relationships/slideMaster" Target="../slideMasters/slideMaster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jpg"/><Relationship Id="rId1" Type="http://schemas.openxmlformats.org/officeDocument/2006/relationships/slideMaster" Target="../slideMasters/slideMaster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jpg"/><Relationship Id="rId1" Type="http://schemas.openxmlformats.org/officeDocument/2006/relationships/slideMaster" Target="../slideMasters/slideMaster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5.jpg"/><Relationship Id="rId1" Type="http://schemas.openxmlformats.org/officeDocument/2006/relationships/slideMaster" Target="../slideMasters/slideMaster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5.jpg"/><Relationship Id="rId1" Type="http://schemas.openxmlformats.org/officeDocument/2006/relationships/slideMaster" Target="../slideMasters/slideMaster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jpg"/><Relationship Id="rId1" Type="http://schemas.openxmlformats.org/officeDocument/2006/relationships/slideMaster" Target="../slideMasters/slideMaster1.xml"/><Relationship Id="rId5" Type="http://schemas.openxmlformats.org/officeDocument/2006/relationships/image" Target="../media/image7.jpg"/><Relationship Id="rId4" Type="http://schemas.openxmlformats.org/officeDocument/2006/relationships/image" Target="../media/image6.emf"/></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g"/><Relationship Id="rId1" Type="http://schemas.openxmlformats.org/officeDocument/2006/relationships/slideMaster" Target="../slideMasters/slideMaster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 Quotation">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2339A90B-F9E9-4B4B-9821-3AC183A51DDE}"/>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2" name="Text Placeholder 3">
            <a:extLst>
              <a:ext uri="{FF2B5EF4-FFF2-40B4-BE49-F238E27FC236}">
                <a16:creationId xmlns:a16="http://schemas.microsoft.com/office/drawing/2014/main" id="{1D1995B3-9C18-0B46-9DB9-FF4EBBCF9BF7}"/>
              </a:ext>
            </a:extLst>
          </p:cNvPr>
          <p:cNvSpPr>
            <a:spLocks noGrp="1"/>
          </p:cNvSpPr>
          <p:nvPr>
            <p:ph type="body" sz="half" idx="13"/>
          </p:nvPr>
        </p:nvSpPr>
        <p:spPr bwMode="gray">
          <a:xfrm>
            <a:off x="2027238" y="4468641"/>
            <a:ext cx="8174745" cy="712936"/>
          </a:xfrm>
          <a:prstGeom prst="rect">
            <a:avLst/>
          </a:prstGeom>
        </p:spPr>
        <p:txBody>
          <a:bodyPr anchor="t">
            <a:normAutofit/>
          </a:bodyPr>
          <a:lstStyle>
            <a:lvl1pPr marL="0" indent="0">
              <a:buNone/>
              <a:defRPr lang="en-US" sz="1600" b="0" i="0" kern="1200" cap="small" dirty="0">
                <a:solidFill>
                  <a:schemeClr val="bg1"/>
                </a:solidFill>
                <a:latin typeface="Arial" panose="020B0604020202020204" pitchFamily="34" charset="0"/>
                <a:ea typeface="Roboto" pitchFamily="2"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pic>
        <p:nvPicPr>
          <p:cNvPr id="2" name="Picture 1">
            <a:extLst>
              <a:ext uri="{FF2B5EF4-FFF2-40B4-BE49-F238E27FC236}">
                <a16:creationId xmlns:a16="http://schemas.microsoft.com/office/drawing/2014/main" id="{D311394D-C8DE-2241-B208-DA70916AE463}"/>
              </a:ext>
            </a:extLst>
          </p:cNvPr>
          <p:cNvPicPr>
            <a:picLocks noChangeAspect="1"/>
          </p:cNvPicPr>
          <p:nvPr userDrawn="1"/>
        </p:nvPicPr>
        <p:blipFill>
          <a:blip r:embed="rId3"/>
          <a:stretch>
            <a:fillRect/>
          </a:stretch>
        </p:blipFill>
        <p:spPr>
          <a:xfrm>
            <a:off x="1019175" y="1700212"/>
            <a:ext cx="735627" cy="555807"/>
          </a:xfrm>
          <a:prstGeom prst="rect">
            <a:avLst/>
          </a:prstGeom>
        </p:spPr>
      </p:pic>
      <p:sp>
        <p:nvSpPr>
          <p:cNvPr id="5" name="Text Placeholder 4">
            <a:extLst>
              <a:ext uri="{FF2B5EF4-FFF2-40B4-BE49-F238E27FC236}">
                <a16:creationId xmlns:a16="http://schemas.microsoft.com/office/drawing/2014/main" id="{9DC30009-2503-624C-A582-9F3ABD1EC622}"/>
              </a:ext>
            </a:extLst>
          </p:cNvPr>
          <p:cNvSpPr>
            <a:spLocks noGrp="1"/>
          </p:cNvSpPr>
          <p:nvPr>
            <p:ph type="body" sz="quarter" idx="14" hasCustomPrompt="1"/>
          </p:nvPr>
        </p:nvSpPr>
        <p:spPr>
          <a:xfrm>
            <a:off x="2017713" y="1700213"/>
            <a:ext cx="8184270" cy="2456151"/>
          </a:xfrm>
          <a:prstGeom prst="rect">
            <a:avLst/>
          </a:prstGeom>
        </p:spPr>
        <p:txBody>
          <a:bodyPr>
            <a:normAutofit/>
          </a:bodyPr>
          <a:lstStyle>
            <a:lvl1pPr>
              <a:defRPr sz="3200" b="1" i="0">
                <a:solidFill>
                  <a:schemeClr val="bg1"/>
                </a:solidFill>
                <a:latin typeface="Arial" panose="020B0604020202020204" pitchFamily="34" charset="0"/>
                <a:ea typeface="Roboto Medium" pitchFamily="2" charset="0"/>
                <a:cs typeface="Arial" panose="020B0604020202020204" pitchFamily="34" charset="0"/>
              </a:defRPr>
            </a:lvl1pPr>
          </a:lstStyle>
          <a:p>
            <a:pPr lvl="0"/>
            <a:r>
              <a:rPr lang="en-US" dirty="0"/>
              <a:t>Quotation</a:t>
            </a:r>
          </a:p>
        </p:txBody>
      </p:sp>
      <p:sp>
        <p:nvSpPr>
          <p:cNvPr id="15" name="Title Placeholder 1">
            <a:extLst>
              <a:ext uri="{FF2B5EF4-FFF2-40B4-BE49-F238E27FC236}">
                <a16:creationId xmlns:a16="http://schemas.microsoft.com/office/drawing/2014/main" id="{E2E961E8-E800-804F-82D4-6A7C3B49D58C}"/>
              </a:ext>
            </a:extLst>
          </p:cNvPr>
          <p:cNvSpPr>
            <a:spLocks noGrp="1"/>
          </p:cNvSpPr>
          <p:nvPr>
            <p:ph type="title" hasCustomPrompt="1"/>
          </p:nvPr>
        </p:nvSpPr>
        <p:spPr>
          <a:xfrm>
            <a:off x="6095999" y="296862"/>
            <a:ext cx="5613783" cy="611187"/>
          </a:xfrm>
          <a:prstGeom prst="rect">
            <a:avLst/>
          </a:prstGeom>
        </p:spPr>
        <p:txBody>
          <a:bodyPr vert="horz" lIns="0" tIns="0" rIns="0" bIns="0" rtlCol="0" anchor="ctr" anchorCtr="0">
            <a:noAutofit/>
          </a:bodyPr>
          <a:lstStyle>
            <a:lvl1pPr algn="r">
              <a:lnSpc>
                <a:spcPts val="3200"/>
              </a:lnSpc>
              <a:defRPr sz="2000" b="1" i="0">
                <a:solidFill>
                  <a:schemeClr val="bg1"/>
                </a:solidFill>
                <a:latin typeface="Arial" panose="020B0604020202020204" pitchFamily="34" charset="0"/>
                <a:ea typeface="Roboto Medium" pitchFamily="2" charset="0"/>
                <a:cs typeface="Arial" panose="020B0604020202020204" pitchFamily="34" charset="0"/>
              </a:defRPr>
            </a:lvl1pPr>
          </a:lstStyle>
          <a:p>
            <a:r>
              <a:rPr lang="en-US" dirty="0"/>
              <a:t>Presentation Title Here</a:t>
            </a:r>
          </a:p>
        </p:txBody>
      </p:sp>
      <p:sp>
        <p:nvSpPr>
          <p:cNvPr id="16" name="Rectangle 15">
            <a:extLst>
              <a:ext uri="{FF2B5EF4-FFF2-40B4-BE49-F238E27FC236}">
                <a16:creationId xmlns:a16="http://schemas.microsoft.com/office/drawing/2014/main" id="{2D0A254F-FD11-B345-9418-7408A3B62E34}"/>
              </a:ext>
            </a:extLst>
          </p:cNvPr>
          <p:cNvSpPr/>
          <p:nvPr userDrawn="1"/>
        </p:nvSpPr>
        <p:spPr>
          <a:xfrm>
            <a:off x="11709782" y="6378957"/>
            <a:ext cx="110743" cy="1107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Roboto Regular" pitchFamily="2" charset="0"/>
            </a:endParaRPr>
          </a:p>
        </p:txBody>
      </p:sp>
      <p:sp>
        <p:nvSpPr>
          <p:cNvPr id="19" name="Text Placeholder 18">
            <a:extLst>
              <a:ext uri="{FF2B5EF4-FFF2-40B4-BE49-F238E27FC236}">
                <a16:creationId xmlns:a16="http://schemas.microsoft.com/office/drawing/2014/main" id="{4040D5B6-1B0D-1543-BC71-A170810D36FF}"/>
              </a:ext>
            </a:extLst>
          </p:cNvPr>
          <p:cNvSpPr>
            <a:spLocks noGrp="1"/>
          </p:cNvSpPr>
          <p:nvPr>
            <p:ph type="body" sz="quarter" idx="15" hasCustomPrompt="1"/>
          </p:nvPr>
        </p:nvSpPr>
        <p:spPr>
          <a:xfrm>
            <a:off x="6095999" y="6195415"/>
            <a:ext cx="5613783" cy="440057"/>
          </a:xfrm>
        </p:spPr>
        <p:txBody>
          <a:bodyPr anchor="ctr">
            <a:normAutofit/>
          </a:bodyPr>
          <a:lstStyle>
            <a:lvl1pPr algn="r">
              <a:defRPr lang="en-GB" sz="1800" b="0" i="0" kern="1200" baseline="0" dirty="0">
                <a:solidFill>
                  <a:schemeClr val="bg1"/>
                </a:solidFill>
                <a:effectLst/>
                <a:latin typeface="Arial" panose="020B0604020202020204" pitchFamily="34" charset="0"/>
                <a:cs typeface="Arial" panose="020B0604020202020204" pitchFamily="34" charset="0"/>
              </a:defRPr>
            </a:lvl1pPr>
          </a:lstStyle>
          <a:p>
            <a:pPr algn="r"/>
            <a:r>
              <a:rPr lang="en-GB" sz="1800" b="0" i="0" kern="1200" baseline="0" dirty="0">
                <a:solidFill>
                  <a:schemeClr val="bg1"/>
                </a:solidFill>
                <a:effectLst/>
                <a:latin typeface="Arial" panose="020B0604020202020204" pitchFamily="34" charset="0"/>
                <a:ea typeface="+mn-ea"/>
                <a:cs typeface="Arial" panose="020B0604020202020204" pitchFamily="34" charset="0"/>
              </a:rPr>
              <a:t>Department/Institute/Centre name</a:t>
            </a:r>
            <a:endParaRPr lang="en-GB" sz="1800" b="0" i="0" kern="1200" baseline="0" dirty="0">
              <a:solidFill>
                <a:schemeClr val="bg1"/>
              </a:solidFill>
              <a:effectLst/>
              <a:latin typeface="Roboto Regular" pitchFamily="2" charset="0"/>
              <a:ea typeface="+mn-ea"/>
              <a:cs typeface="+mn-cs"/>
            </a:endParaRPr>
          </a:p>
        </p:txBody>
      </p:sp>
    </p:spTree>
    <p:extLst>
      <p:ext uri="{BB962C8B-B14F-4D97-AF65-F5344CB8AC3E}">
        <p14:creationId xmlns:p14="http://schemas.microsoft.com/office/powerpoint/2010/main" val="1242731814"/>
      </p:ext>
    </p:extLst>
  </p:cSld>
  <p:clrMapOvr>
    <a:masterClrMapping/>
  </p:clrMapOvr>
  <p:extLst>
    <p:ext uri="{DCECCB84-F9BA-43D5-87BE-67443E8EF086}">
      <p15:sldGuideLst xmlns:p15="http://schemas.microsoft.com/office/powerpoint/2012/main">
        <p15:guide id="1" pos="3840">
          <p15:clr>
            <a:srgbClr val="FBAE40"/>
          </p15:clr>
        </p15:guide>
        <p15:guide id="3" orient="horz" pos="2341" userDrawn="1">
          <p15:clr>
            <a:srgbClr val="FBAE40"/>
          </p15:clr>
        </p15:guide>
        <p15:guide id="4" pos="642">
          <p15:clr>
            <a:srgbClr val="FBAE40"/>
          </p15:clr>
        </p15:guide>
        <p15:guide id="5" pos="1277"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 Title Slide">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4E40CCB8-576B-C842-93E9-EFF84B761965}"/>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8B37763B-0B43-0E45-B9C5-E0D3214E35BD}"/>
              </a:ext>
            </a:extLst>
          </p:cNvPr>
          <p:cNvSpPr>
            <a:spLocks noGrp="1"/>
          </p:cNvSpPr>
          <p:nvPr>
            <p:ph type="ctrTitle" hasCustomPrompt="1"/>
          </p:nvPr>
        </p:nvSpPr>
        <p:spPr>
          <a:xfrm>
            <a:off x="1019175" y="1304925"/>
            <a:ext cx="10153650" cy="1214157"/>
          </a:xfrm>
          <a:prstGeom prst="rect">
            <a:avLst/>
          </a:prstGeom>
        </p:spPr>
        <p:txBody>
          <a:bodyPr lIns="90000" tIns="0" rIns="0" bIns="0" anchor="b" anchorCtr="0"/>
          <a:lstStyle>
            <a:lvl1pPr algn="l">
              <a:defRPr sz="4400" b="1" i="0">
                <a:solidFill>
                  <a:schemeClr val="bg1"/>
                </a:solidFill>
                <a:latin typeface="Arial" panose="020B0604020202020204" pitchFamily="34" charset="0"/>
                <a:ea typeface="Roboto" pitchFamily="2" charset="0"/>
                <a:cs typeface="Arial" panose="020B0604020202020204" pitchFamily="34" charset="0"/>
              </a:defRPr>
            </a:lvl1pPr>
          </a:lstStyle>
          <a:p>
            <a:r>
              <a:rPr lang="en-US" dirty="0"/>
              <a:t>Title of presentation 44pt</a:t>
            </a:r>
          </a:p>
        </p:txBody>
      </p:sp>
      <p:sp>
        <p:nvSpPr>
          <p:cNvPr id="3" name="Subtitle 2">
            <a:extLst>
              <a:ext uri="{FF2B5EF4-FFF2-40B4-BE49-F238E27FC236}">
                <a16:creationId xmlns:a16="http://schemas.microsoft.com/office/drawing/2014/main" id="{A8BC36FD-DB34-7648-85FD-29A688F859A9}"/>
              </a:ext>
            </a:extLst>
          </p:cNvPr>
          <p:cNvSpPr>
            <a:spLocks noGrp="1"/>
          </p:cNvSpPr>
          <p:nvPr>
            <p:ph type="subTitle" idx="1" hasCustomPrompt="1"/>
          </p:nvPr>
        </p:nvSpPr>
        <p:spPr>
          <a:xfrm>
            <a:off x="1019175" y="2715077"/>
            <a:ext cx="10153649" cy="468157"/>
          </a:xfrm>
          <a:prstGeom prst="rect">
            <a:avLst/>
          </a:prstGeom>
        </p:spPr>
        <p:txBody>
          <a:bodyPr/>
          <a:lstStyle>
            <a:lvl1pPr marL="0" indent="0" algn="l">
              <a:buNone/>
              <a:defRPr sz="2400" b="0" i="0" cap="all" baseline="0">
                <a:solidFill>
                  <a:schemeClr val="bg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 24pt</a:t>
            </a:r>
            <a:endParaRPr lang="en-GB" dirty="0">
              <a:effectLst/>
              <a:latin typeface="Roboto" pitchFamily="2" charset="0"/>
            </a:endParaRPr>
          </a:p>
        </p:txBody>
      </p:sp>
      <p:sp>
        <p:nvSpPr>
          <p:cNvPr id="11" name="Text Placeholder 10">
            <a:extLst>
              <a:ext uri="{FF2B5EF4-FFF2-40B4-BE49-F238E27FC236}">
                <a16:creationId xmlns:a16="http://schemas.microsoft.com/office/drawing/2014/main" id="{87796A85-71B9-CF44-9C76-57621DE3D92E}"/>
              </a:ext>
            </a:extLst>
          </p:cNvPr>
          <p:cNvSpPr>
            <a:spLocks noGrp="1"/>
          </p:cNvSpPr>
          <p:nvPr>
            <p:ph type="body" sz="quarter" idx="10" hasCustomPrompt="1"/>
          </p:nvPr>
        </p:nvSpPr>
        <p:spPr>
          <a:xfrm>
            <a:off x="1019175" y="3594316"/>
            <a:ext cx="10153649" cy="2092381"/>
          </a:xfrm>
          <a:prstGeom prst="rect">
            <a:avLst/>
          </a:prstGeom>
        </p:spPr>
        <p:txBody>
          <a:bodyPr>
            <a:noAutofit/>
          </a:bodyPr>
          <a:lstStyle>
            <a:lvl1pPr marL="0" marR="0" indent="0" algn="l" defTabSz="685800" rtl="0" eaLnBrk="1" fontAlgn="auto" latinLnBrk="0" hangingPunct="1">
              <a:lnSpc>
                <a:spcPts val="1800"/>
              </a:lnSpc>
              <a:spcBef>
                <a:spcPts val="450"/>
              </a:spcBef>
              <a:spcAft>
                <a:spcPts val="0"/>
              </a:spcAft>
              <a:buClr>
                <a:srgbClr val="FF0000"/>
              </a:buClr>
              <a:buSzPct val="110000"/>
              <a:buFontTx/>
              <a:buNone/>
              <a:tabLst/>
              <a:defRPr sz="1800" baseline="0">
                <a:solidFill>
                  <a:schemeClr val="bg1"/>
                </a:solidFill>
              </a:defRPr>
            </a:lvl1pPr>
            <a:lvl2pPr marL="0" marR="0" indent="0" algn="l" defTabSz="914400" rtl="0" eaLnBrk="1" fontAlgn="auto" latinLnBrk="0" hangingPunct="1">
              <a:lnSpc>
                <a:spcPct val="90000"/>
              </a:lnSpc>
              <a:spcBef>
                <a:spcPts val="500"/>
              </a:spcBef>
              <a:spcAft>
                <a:spcPts val="0"/>
              </a:spcAft>
              <a:buClr>
                <a:srgbClr val="FF0000"/>
              </a:buClr>
              <a:buSzPct val="110000"/>
              <a:buFontTx/>
              <a:buNone/>
              <a:tabLst/>
              <a:defRPr sz="1600"/>
            </a:lvl2pPr>
          </a:lstStyle>
          <a:p>
            <a:pPr marL="0" marR="0" lvl="0" indent="0" algn="l" defTabSz="685800" rtl="0" eaLnBrk="1" fontAlgn="auto" latinLnBrk="0" hangingPunct="1">
              <a:lnSpc>
                <a:spcPts val="1800"/>
              </a:lnSpc>
              <a:spcBef>
                <a:spcPts val="450"/>
              </a:spcBef>
              <a:spcAft>
                <a:spcPts val="0"/>
              </a:spcAft>
              <a:buClr>
                <a:srgbClr val="FF0000"/>
              </a:buClr>
              <a:buSzPct val="110000"/>
              <a:buFontTx/>
              <a:buNone/>
              <a:tabLst/>
              <a:defRPr/>
            </a:pPr>
            <a:r>
              <a:rPr lang="en-GB" sz="1600" b="0" i="0" dirty="0">
                <a:effectLst/>
                <a:latin typeface="Arial" panose="020B0604020202020204" pitchFamily="34" charset="0"/>
                <a:cs typeface="Arial" panose="020B0604020202020204" pitchFamily="34" charset="0"/>
              </a:rPr>
              <a:t>Speakers: [Title </a:t>
            </a:r>
            <a:r>
              <a:rPr lang="en-GB" sz="1600" b="0" i="0" dirty="0" err="1">
                <a:effectLst/>
                <a:latin typeface="Arial" panose="020B0604020202020204" pitchFamily="34" charset="0"/>
                <a:cs typeface="Arial" panose="020B0604020202020204" pitchFamily="34" charset="0"/>
              </a:rPr>
              <a:t>Forname</a:t>
            </a:r>
            <a:r>
              <a:rPr lang="en-GB" sz="1600" b="0" i="0" dirty="0">
                <a:effectLst/>
                <a:latin typeface="Arial" panose="020B0604020202020204" pitchFamily="34" charset="0"/>
                <a:cs typeface="Arial" panose="020B0604020202020204" pitchFamily="34" charset="0"/>
              </a:rPr>
              <a:t> Surname], [Department], [LSE] or [Institution]</a:t>
            </a:r>
          </a:p>
          <a:p>
            <a:pPr marL="0" marR="0" lvl="0" indent="0" algn="l" defTabSz="685800" rtl="0" eaLnBrk="1" fontAlgn="auto" latinLnBrk="0" hangingPunct="1">
              <a:lnSpc>
                <a:spcPts val="1800"/>
              </a:lnSpc>
              <a:spcBef>
                <a:spcPts val="450"/>
              </a:spcBef>
              <a:spcAft>
                <a:spcPts val="0"/>
              </a:spcAft>
              <a:buClr>
                <a:srgbClr val="FF0000"/>
              </a:buClr>
              <a:buSzPct val="110000"/>
              <a:buFontTx/>
              <a:buNone/>
              <a:tabLst/>
              <a:defRPr/>
            </a:pPr>
            <a:endParaRPr lang="en-GB" sz="1600" b="0" i="0" dirty="0">
              <a:effectLst/>
              <a:latin typeface="Arial" panose="020B0604020202020204" pitchFamily="34" charset="0"/>
              <a:cs typeface="Arial" panose="020B0604020202020204" pitchFamily="34" charset="0"/>
            </a:endParaRPr>
          </a:p>
          <a:p>
            <a:pPr marL="0" marR="0" lvl="0" indent="0" algn="l" defTabSz="685800" rtl="0" eaLnBrk="1" fontAlgn="auto" latinLnBrk="0" hangingPunct="1">
              <a:lnSpc>
                <a:spcPts val="1800"/>
              </a:lnSpc>
              <a:spcBef>
                <a:spcPts val="450"/>
              </a:spcBef>
              <a:spcAft>
                <a:spcPts val="0"/>
              </a:spcAft>
              <a:buClr>
                <a:srgbClr val="FF0000"/>
              </a:buClr>
              <a:buSzPct val="110000"/>
              <a:buFontTx/>
              <a:buNone/>
              <a:tabLst/>
              <a:defRPr/>
            </a:pPr>
            <a:r>
              <a:rPr lang="en-GB" sz="1600" b="0" i="0" dirty="0">
                <a:effectLst/>
                <a:latin typeface="Arial" panose="020B0604020202020204" pitchFamily="34" charset="0"/>
                <a:cs typeface="Arial" panose="020B0604020202020204" pitchFamily="34" charset="0"/>
              </a:rPr>
              <a:t>Chair:        [Title </a:t>
            </a:r>
            <a:r>
              <a:rPr lang="en-GB" sz="1600" b="0" i="0" dirty="0" err="1">
                <a:effectLst/>
                <a:latin typeface="Arial" panose="020B0604020202020204" pitchFamily="34" charset="0"/>
                <a:cs typeface="Arial" panose="020B0604020202020204" pitchFamily="34" charset="0"/>
              </a:rPr>
              <a:t>Forname</a:t>
            </a:r>
            <a:r>
              <a:rPr lang="en-GB" sz="1600" b="0" i="0" dirty="0">
                <a:effectLst/>
                <a:latin typeface="Arial" panose="020B0604020202020204" pitchFamily="34" charset="0"/>
                <a:cs typeface="Arial" panose="020B0604020202020204" pitchFamily="34" charset="0"/>
              </a:rPr>
              <a:t> Surname], [Department], [LSE] or [Institution]</a:t>
            </a:r>
          </a:p>
        </p:txBody>
      </p:sp>
      <p:sp>
        <p:nvSpPr>
          <p:cNvPr id="10" name="Rectangle 9">
            <a:extLst>
              <a:ext uri="{FF2B5EF4-FFF2-40B4-BE49-F238E27FC236}">
                <a16:creationId xmlns:a16="http://schemas.microsoft.com/office/drawing/2014/main" id="{C9D0E310-A04E-A34E-88EC-C4D17A077D02}"/>
              </a:ext>
            </a:extLst>
          </p:cNvPr>
          <p:cNvSpPr/>
          <p:nvPr userDrawn="1"/>
        </p:nvSpPr>
        <p:spPr>
          <a:xfrm>
            <a:off x="11709782" y="6378957"/>
            <a:ext cx="110743" cy="1107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Roboto Regular" pitchFamily="2" charset="0"/>
            </a:endParaRPr>
          </a:p>
        </p:txBody>
      </p:sp>
      <p:sp>
        <p:nvSpPr>
          <p:cNvPr id="14" name="Text Placeholder 18">
            <a:extLst>
              <a:ext uri="{FF2B5EF4-FFF2-40B4-BE49-F238E27FC236}">
                <a16:creationId xmlns:a16="http://schemas.microsoft.com/office/drawing/2014/main" id="{C1746D9E-E234-F243-BE6C-816D81605C0B}"/>
              </a:ext>
            </a:extLst>
          </p:cNvPr>
          <p:cNvSpPr>
            <a:spLocks noGrp="1"/>
          </p:cNvSpPr>
          <p:nvPr>
            <p:ph type="body" sz="quarter" idx="15" hasCustomPrompt="1"/>
          </p:nvPr>
        </p:nvSpPr>
        <p:spPr>
          <a:xfrm>
            <a:off x="6095999" y="6195415"/>
            <a:ext cx="5613783" cy="440057"/>
          </a:xfrm>
        </p:spPr>
        <p:txBody>
          <a:bodyPr anchor="ctr">
            <a:normAutofit/>
          </a:bodyPr>
          <a:lstStyle>
            <a:lvl1pPr algn="r">
              <a:defRPr lang="en-GB" sz="2000" b="0" i="0" kern="1200" baseline="0" dirty="0">
                <a:solidFill>
                  <a:schemeClr val="bg1"/>
                </a:solidFill>
                <a:effectLst/>
                <a:latin typeface="Arial" panose="020B0604020202020204" pitchFamily="34" charset="0"/>
                <a:cs typeface="Arial" panose="020B0604020202020204" pitchFamily="34" charset="0"/>
              </a:defRPr>
            </a:lvl1pPr>
          </a:lstStyle>
          <a:p>
            <a:pPr algn="r"/>
            <a:r>
              <a:rPr lang="en-GB" sz="1800" b="0" i="0" kern="1200" baseline="0" dirty="0">
                <a:solidFill>
                  <a:schemeClr val="bg1"/>
                </a:solidFill>
                <a:effectLst/>
                <a:latin typeface="Arial" panose="020B0604020202020204" pitchFamily="34" charset="0"/>
                <a:ea typeface="+mn-ea"/>
                <a:cs typeface="Arial" panose="020B0604020202020204" pitchFamily="34" charset="0"/>
              </a:rPr>
              <a:t>Department/Institute/Centre name</a:t>
            </a:r>
            <a:endParaRPr lang="en-GB" sz="1800" b="0" i="0" kern="1200" baseline="0" dirty="0">
              <a:solidFill>
                <a:schemeClr val="bg1"/>
              </a:solidFill>
              <a:effectLst/>
              <a:latin typeface="Roboto Regular" pitchFamily="2" charset="0"/>
              <a:ea typeface="+mn-ea"/>
              <a:cs typeface="+mn-cs"/>
            </a:endParaRPr>
          </a:p>
        </p:txBody>
      </p:sp>
      <p:sp>
        <p:nvSpPr>
          <p:cNvPr id="19" name="Text Placeholder 12">
            <a:extLst>
              <a:ext uri="{FF2B5EF4-FFF2-40B4-BE49-F238E27FC236}">
                <a16:creationId xmlns:a16="http://schemas.microsoft.com/office/drawing/2014/main" id="{F3B172AA-099F-EC45-9311-620EB989275B}"/>
              </a:ext>
            </a:extLst>
          </p:cNvPr>
          <p:cNvSpPr>
            <a:spLocks noGrp="1"/>
          </p:cNvSpPr>
          <p:nvPr>
            <p:ph type="body" sz="quarter" idx="17" hasCustomPrompt="1"/>
          </p:nvPr>
        </p:nvSpPr>
        <p:spPr>
          <a:xfrm>
            <a:off x="315679" y="5884844"/>
            <a:ext cx="3236154" cy="279440"/>
          </a:xfrm>
        </p:spPr>
        <p:txBody>
          <a:bodyPr lIns="0" tIns="0" rIns="0" bIns="0">
            <a:normAutofit/>
          </a:bodyPr>
          <a:lstStyle>
            <a:lvl1pPr>
              <a:defRPr sz="1500" b="1" i="0">
                <a:solidFill>
                  <a:schemeClr val="bg1"/>
                </a:solidFill>
                <a:latin typeface="Arial" panose="020B0604020202020204" pitchFamily="34" charset="0"/>
                <a:ea typeface="Roboto" pitchFamily="2" charset="0"/>
                <a:cs typeface="Arial" panose="020B0604020202020204" pitchFamily="34" charset="0"/>
              </a:defRPr>
            </a:lvl1pPr>
          </a:lstStyle>
          <a:p>
            <a:pPr lvl="0"/>
            <a:r>
              <a:rPr lang="en-US" dirty="0" err="1"/>
              <a:t>lse.ac.uk</a:t>
            </a:r>
            <a:r>
              <a:rPr lang="en-US" dirty="0"/>
              <a:t>/department</a:t>
            </a:r>
          </a:p>
        </p:txBody>
      </p:sp>
      <p:sp>
        <p:nvSpPr>
          <p:cNvPr id="20" name="Text Placeholder 12">
            <a:extLst>
              <a:ext uri="{FF2B5EF4-FFF2-40B4-BE49-F238E27FC236}">
                <a16:creationId xmlns:a16="http://schemas.microsoft.com/office/drawing/2014/main" id="{A42F6519-B4BB-ED49-B546-2B3674FAF963}"/>
              </a:ext>
            </a:extLst>
          </p:cNvPr>
          <p:cNvSpPr>
            <a:spLocks noGrp="1"/>
          </p:cNvSpPr>
          <p:nvPr>
            <p:ph type="body" sz="quarter" idx="19" hasCustomPrompt="1"/>
          </p:nvPr>
        </p:nvSpPr>
        <p:spPr>
          <a:xfrm>
            <a:off x="304800" y="6171945"/>
            <a:ext cx="3236259" cy="243170"/>
          </a:xfrm>
        </p:spPr>
        <p:txBody>
          <a:bodyPr lIns="0" tIns="0" rIns="0" bIns="0">
            <a:normAutofit/>
          </a:bodyPr>
          <a:lstStyle>
            <a:lvl1pPr>
              <a:defRPr sz="1100" b="0" i="0">
                <a:solidFill>
                  <a:schemeClr val="bg1"/>
                </a:solidFill>
                <a:latin typeface="Arial" panose="020B0604020202020204" pitchFamily="34" charset="0"/>
                <a:ea typeface="Roboto" pitchFamily="2" charset="0"/>
                <a:cs typeface="Arial" panose="020B0604020202020204" pitchFamily="34" charset="0"/>
              </a:defRPr>
            </a:lvl1pPr>
          </a:lstStyle>
          <a:p>
            <a:pPr lvl="0"/>
            <a:r>
              <a:rPr lang="en-US" dirty="0"/>
              <a:t>@LSE/</a:t>
            </a:r>
          </a:p>
        </p:txBody>
      </p:sp>
      <p:pic>
        <p:nvPicPr>
          <p:cNvPr id="21" name="Picture 20">
            <a:extLst>
              <a:ext uri="{FF2B5EF4-FFF2-40B4-BE49-F238E27FC236}">
                <a16:creationId xmlns:a16="http://schemas.microsoft.com/office/drawing/2014/main" id="{DD3EAC51-EC80-4345-9539-5D6DBE607B4C}"/>
              </a:ext>
            </a:extLst>
          </p:cNvPr>
          <p:cNvPicPr>
            <a:picLocks noChangeAspect="1"/>
          </p:cNvPicPr>
          <p:nvPr userDrawn="1"/>
        </p:nvPicPr>
        <p:blipFill>
          <a:blip r:embed="rId3"/>
          <a:stretch>
            <a:fillRect/>
          </a:stretch>
        </p:blipFill>
        <p:spPr>
          <a:xfrm>
            <a:off x="300038" y="6426199"/>
            <a:ext cx="198728" cy="146431"/>
          </a:xfrm>
          <a:prstGeom prst="rect">
            <a:avLst/>
          </a:prstGeom>
        </p:spPr>
      </p:pic>
      <p:pic>
        <p:nvPicPr>
          <p:cNvPr id="22" name="Picture 21">
            <a:extLst>
              <a:ext uri="{FF2B5EF4-FFF2-40B4-BE49-F238E27FC236}">
                <a16:creationId xmlns:a16="http://schemas.microsoft.com/office/drawing/2014/main" id="{AFCE2CDB-66C1-264E-B14F-C51C000066F9}"/>
              </a:ext>
            </a:extLst>
          </p:cNvPr>
          <p:cNvPicPr>
            <a:picLocks noChangeAspect="1"/>
          </p:cNvPicPr>
          <p:nvPr userDrawn="1"/>
        </p:nvPicPr>
        <p:blipFill>
          <a:blip r:embed="rId4"/>
          <a:stretch>
            <a:fillRect/>
          </a:stretch>
        </p:blipFill>
        <p:spPr>
          <a:xfrm>
            <a:off x="507404" y="6426199"/>
            <a:ext cx="211802" cy="146431"/>
          </a:xfrm>
          <a:prstGeom prst="rect">
            <a:avLst/>
          </a:prstGeom>
        </p:spPr>
      </p:pic>
      <p:pic>
        <p:nvPicPr>
          <p:cNvPr id="23" name="Picture 22">
            <a:extLst>
              <a:ext uri="{FF2B5EF4-FFF2-40B4-BE49-F238E27FC236}">
                <a16:creationId xmlns:a16="http://schemas.microsoft.com/office/drawing/2014/main" id="{A1A5ACF2-F0D0-5243-9014-2AE01AC5DB08}"/>
              </a:ext>
            </a:extLst>
          </p:cNvPr>
          <p:cNvPicPr>
            <a:picLocks noChangeAspect="1"/>
          </p:cNvPicPr>
          <p:nvPr userDrawn="1"/>
        </p:nvPicPr>
        <p:blipFill>
          <a:blip r:embed="rId5"/>
          <a:stretch>
            <a:fillRect/>
          </a:stretch>
        </p:blipFill>
        <p:spPr>
          <a:xfrm>
            <a:off x="718226" y="6426199"/>
            <a:ext cx="222262" cy="146431"/>
          </a:xfrm>
          <a:prstGeom prst="rect">
            <a:avLst/>
          </a:prstGeom>
        </p:spPr>
      </p:pic>
      <p:pic>
        <p:nvPicPr>
          <p:cNvPr id="24" name="Picture 23">
            <a:extLst>
              <a:ext uri="{FF2B5EF4-FFF2-40B4-BE49-F238E27FC236}">
                <a16:creationId xmlns:a16="http://schemas.microsoft.com/office/drawing/2014/main" id="{BC50E7D5-215B-4940-A686-F95A8B1A73B2}"/>
              </a:ext>
            </a:extLst>
          </p:cNvPr>
          <p:cNvPicPr>
            <a:picLocks noChangeAspect="1"/>
          </p:cNvPicPr>
          <p:nvPr userDrawn="1"/>
        </p:nvPicPr>
        <p:blipFill>
          <a:blip r:embed="rId6"/>
          <a:stretch>
            <a:fillRect/>
          </a:stretch>
        </p:blipFill>
        <p:spPr>
          <a:xfrm>
            <a:off x="923637" y="6426348"/>
            <a:ext cx="245795" cy="146431"/>
          </a:xfrm>
          <a:prstGeom prst="rect">
            <a:avLst/>
          </a:prstGeom>
        </p:spPr>
      </p:pic>
    </p:spTree>
    <p:extLst>
      <p:ext uri="{BB962C8B-B14F-4D97-AF65-F5344CB8AC3E}">
        <p14:creationId xmlns:p14="http://schemas.microsoft.com/office/powerpoint/2010/main" val="10587629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 Title Slide">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FC1D8E43-F06D-574A-922C-629BC5FE1A44}"/>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8B37763B-0B43-0E45-B9C5-E0D3214E35BD}"/>
              </a:ext>
            </a:extLst>
          </p:cNvPr>
          <p:cNvSpPr>
            <a:spLocks noGrp="1"/>
          </p:cNvSpPr>
          <p:nvPr>
            <p:ph type="ctrTitle" hasCustomPrompt="1"/>
          </p:nvPr>
        </p:nvSpPr>
        <p:spPr>
          <a:xfrm>
            <a:off x="1019175" y="1304925"/>
            <a:ext cx="10153650" cy="1214157"/>
          </a:xfrm>
          <a:prstGeom prst="rect">
            <a:avLst/>
          </a:prstGeom>
        </p:spPr>
        <p:txBody>
          <a:bodyPr lIns="90000" tIns="0" rIns="0" bIns="0" anchor="b" anchorCtr="0"/>
          <a:lstStyle>
            <a:lvl1pPr algn="l">
              <a:defRPr sz="4400" b="1" i="0">
                <a:solidFill>
                  <a:schemeClr val="bg1"/>
                </a:solidFill>
                <a:latin typeface="Arial" panose="020B0604020202020204" pitchFamily="34" charset="0"/>
                <a:ea typeface="Roboto" pitchFamily="2" charset="0"/>
                <a:cs typeface="Arial" panose="020B0604020202020204" pitchFamily="34" charset="0"/>
              </a:defRPr>
            </a:lvl1pPr>
          </a:lstStyle>
          <a:p>
            <a:r>
              <a:rPr lang="en-US" dirty="0"/>
              <a:t>Title of presentation 44pt</a:t>
            </a:r>
          </a:p>
        </p:txBody>
      </p:sp>
      <p:sp>
        <p:nvSpPr>
          <p:cNvPr id="3" name="Subtitle 2">
            <a:extLst>
              <a:ext uri="{FF2B5EF4-FFF2-40B4-BE49-F238E27FC236}">
                <a16:creationId xmlns:a16="http://schemas.microsoft.com/office/drawing/2014/main" id="{A8BC36FD-DB34-7648-85FD-29A688F859A9}"/>
              </a:ext>
            </a:extLst>
          </p:cNvPr>
          <p:cNvSpPr>
            <a:spLocks noGrp="1"/>
          </p:cNvSpPr>
          <p:nvPr>
            <p:ph type="subTitle" idx="1" hasCustomPrompt="1"/>
          </p:nvPr>
        </p:nvSpPr>
        <p:spPr>
          <a:xfrm>
            <a:off x="1019175" y="2715077"/>
            <a:ext cx="10153649" cy="468157"/>
          </a:xfrm>
          <a:prstGeom prst="rect">
            <a:avLst/>
          </a:prstGeom>
        </p:spPr>
        <p:txBody>
          <a:bodyPr/>
          <a:lstStyle>
            <a:lvl1pPr marL="0" indent="0" algn="l">
              <a:buNone/>
              <a:defRPr sz="2400" b="0" i="0" cap="all" baseline="0">
                <a:solidFill>
                  <a:schemeClr val="bg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 24pt</a:t>
            </a:r>
            <a:endParaRPr lang="en-GB" dirty="0">
              <a:effectLst/>
              <a:latin typeface="Roboto" pitchFamily="2" charset="0"/>
            </a:endParaRPr>
          </a:p>
        </p:txBody>
      </p:sp>
      <p:sp>
        <p:nvSpPr>
          <p:cNvPr id="11" name="Text Placeholder 10">
            <a:extLst>
              <a:ext uri="{FF2B5EF4-FFF2-40B4-BE49-F238E27FC236}">
                <a16:creationId xmlns:a16="http://schemas.microsoft.com/office/drawing/2014/main" id="{87796A85-71B9-CF44-9C76-57621DE3D92E}"/>
              </a:ext>
            </a:extLst>
          </p:cNvPr>
          <p:cNvSpPr>
            <a:spLocks noGrp="1"/>
          </p:cNvSpPr>
          <p:nvPr>
            <p:ph type="body" sz="quarter" idx="10" hasCustomPrompt="1"/>
          </p:nvPr>
        </p:nvSpPr>
        <p:spPr>
          <a:xfrm>
            <a:off x="1019175" y="3594316"/>
            <a:ext cx="10153649" cy="2092381"/>
          </a:xfrm>
          <a:prstGeom prst="rect">
            <a:avLst/>
          </a:prstGeom>
        </p:spPr>
        <p:txBody>
          <a:bodyPr>
            <a:noAutofit/>
          </a:bodyPr>
          <a:lstStyle>
            <a:lvl1pPr marL="0" marR="0" indent="0" algn="l" defTabSz="685800" rtl="0" eaLnBrk="1" fontAlgn="auto" latinLnBrk="0" hangingPunct="1">
              <a:lnSpc>
                <a:spcPts val="1800"/>
              </a:lnSpc>
              <a:spcBef>
                <a:spcPts val="450"/>
              </a:spcBef>
              <a:spcAft>
                <a:spcPts val="0"/>
              </a:spcAft>
              <a:buClr>
                <a:srgbClr val="FF0000"/>
              </a:buClr>
              <a:buSzPct val="110000"/>
              <a:buFontTx/>
              <a:buNone/>
              <a:tabLst/>
              <a:defRPr sz="1800" baseline="0">
                <a:solidFill>
                  <a:schemeClr val="bg1"/>
                </a:solidFill>
              </a:defRPr>
            </a:lvl1pPr>
            <a:lvl2pPr marL="0" marR="0" indent="0" algn="l" defTabSz="914400" rtl="0" eaLnBrk="1" fontAlgn="auto" latinLnBrk="0" hangingPunct="1">
              <a:lnSpc>
                <a:spcPct val="90000"/>
              </a:lnSpc>
              <a:spcBef>
                <a:spcPts val="500"/>
              </a:spcBef>
              <a:spcAft>
                <a:spcPts val="0"/>
              </a:spcAft>
              <a:buClr>
                <a:srgbClr val="FF0000"/>
              </a:buClr>
              <a:buSzPct val="110000"/>
              <a:buFontTx/>
              <a:buNone/>
              <a:tabLst/>
              <a:defRPr sz="1600"/>
            </a:lvl2pPr>
          </a:lstStyle>
          <a:p>
            <a:pPr marL="0" marR="0" lvl="0" indent="0" algn="l" defTabSz="685800" rtl="0" eaLnBrk="1" fontAlgn="auto" latinLnBrk="0" hangingPunct="1">
              <a:lnSpc>
                <a:spcPts val="1800"/>
              </a:lnSpc>
              <a:spcBef>
                <a:spcPts val="450"/>
              </a:spcBef>
              <a:spcAft>
                <a:spcPts val="0"/>
              </a:spcAft>
              <a:buClr>
                <a:srgbClr val="FF0000"/>
              </a:buClr>
              <a:buSzPct val="110000"/>
              <a:buFontTx/>
              <a:buNone/>
              <a:tabLst/>
              <a:defRPr/>
            </a:pPr>
            <a:r>
              <a:rPr lang="en-GB" sz="1600" b="0" i="0" dirty="0">
                <a:effectLst/>
                <a:latin typeface="Arial" panose="020B0604020202020204" pitchFamily="34" charset="0"/>
                <a:cs typeface="Arial" panose="020B0604020202020204" pitchFamily="34" charset="0"/>
              </a:rPr>
              <a:t>Speakers: [Title </a:t>
            </a:r>
            <a:r>
              <a:rPr lang="en-GB" sz="1600" b="0" i="0" dirty="0" err="1">
                <a:effectLst/>
                <a:latin typeface="Arial" panose="020B0604020202020204" pitchFamily="34" charset="0"/>
                <a:cs typeface="Arial" panose="020B0604020202020204" pitchFamily="34" charset="0"/>
              </a:rPr>
              <a:t>Forname</a:t>
            </a:r>
            <a:r>
              <a:rPr lang="en-GB" sz="1600" b="0" i="0" dirty="0">
                <a:effectLst/>
                <a:latin typeface="Arial" panose="020B0604020202020204" pitchFamily="34" charset="0"/>
                <a:cs typeface="Arial" panose="020B0604020202020204" pitchFamily="34" charset="0"/>
              </a:rPr>
              <a:t> Surname], [Department], [LSE] or [Institution]</a:t>
            </a:r>
          </a:p>
          <a:p>
            <a:pPr marL="0" marR="0" lvl="0" indent="0" algn="l" defTabSz="685800" rtl="0" eaLnBrk="1" fontAlgn="auto" latinLnBrk="0" hangingPunct="1">
              <a:lnSpc>
                <a:spcPts val="1800"/>
              </a:lnSpc>
              <a:spcBef>
                <a:spcPts val="450"/>
              </a:spcBef>
              <a:spcAft>
                <a:spcPts val="0"/>
              </a:spcAft>
              <a:buClr>
                <a:srgbClr val="FF0000"/>
              </a:buClr>
              <a:buSzPct val="110000"/>
              <a:buFontTx/>
              <a:buNone/>
              <a:tabLst/>
              <a:defRPr/>
            </a:pPr>
            <a:endParaRPr lang="en-GB" sz="1600" b="0" i="0" dirty="0">
              <a:effectLst/>
              <a:latin typeface="Arial" panose="020B0604020202020204" pitchFamily="34" charset="0"/>
              <a:cs typeface="Arial" panose="020B0604020202020204" pitchFamily="34" charset="0"/>
            </a:endParaRPr>
          </a:p>
          <a:p>
            <a:pPr marL="0" marR="0" lvl="0" indent="0" algn="l" defTabSz="685800" rtl="0" eaLnBrk="1" fontAlgn="auto" latinLnBrk="0" hangingPunct="1">
              <a:lnSpc>
                <a:spcPts val="1800"/>
              </a:lnSpc>
              <a:spcBef>
                <a:spcPts val="450"/>
              </a:spcBef>
              <a:spcAft>
                <a:spcPts val="0"/>
              </a:spcAft>
              <a:buClr>
                <a:srgbClr val="FF0000"/>
              </a:buClr>
              <a:buSzPct val="110000"/>
              <a:buFontTx/>
              <a:buNone/>
              <a:tabLst/>
              <a:defRPr/>
            </a:pPr>
            <a:r>
              <a:rPr lang="en-GB" sz="1600" b="0" i="0" dirty="0">
                <a:effectLst/>
                <a:latin typeface="Arial" panose="020B0604020202020204" pitchFamily="34" charset="0"/>
                <a:cs typeface="Arial" panose="020B0604020202020204" pitchFamily="34" charset="0"/>
              </a:rPr>
              <a:t>Chair:        [Title </a:t>
            </a:r>
            <a:r>
              <a:rPr lang="en-GB" sz="1600" b="0" i="0" dirty="0" err="1">
                <a:effectLst/>
                <a:latin typeface="Arial" panose="020B0604020202020204" pitchFamily="34" charset="0"/>
                <a:cs typeface="Arial" panose="020B0604020202020204" pitchFamily="34" charset="0"/>
              </a:rPr>
              <a:t>Forname</a:t>
            </a:r>
            <a:r>
              <a:rPr lang="en-GB" sz="1600" b="0" i="0" dirty="0">
                <a:effectLst/>
                <a:latin typeface="Arial" panose="020B0604020202020204" pitchFamily="34" charset="0"/>
                <a:cs typeface="Arial" panose="020B0604020202020204" pitchFamily="34" charset="0"/>
              </a:rPr>
              <a:t> Surname], [Department], [LSE] or [Institution]</a:t>
            </a:r>
          </a:p>
        </p:txBody>
      </p:sp>
      <p:sp>
        <p:nvSpPr>
          <p:cNvPr id="10" name="Rectangle 9">
            <a:extLst>
              <a:ext uri="{FF2B5EF4-FFF2-40B4-BE49-F238E27FC236}">
                <a16:creationId xmlns:a16="http://schemas.microsoft.com/office/drawing/2014/main" id="{C9D0E310-A04E-A34E-88EC-C4D17A077D02}"/>
              </a:ext>
            </a:extLst>
          </p:cNvPr>
          <p:cNvSpPr/>
          <p:nvPr userDrawn="1"/>
        </p:nvSpPr>
        <p:spPr>
          <a:xfrm>
            <a:off x="11709782" y="6378957"/>
            <a:ext cx="110743" cy="1107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Roboto Regular" pitchFamily="2" charset="0"/>
            </a:endParaRPr>
          </a:p>
        </p:txBody>
      </p:sp>
      <p:sp>
        <p:nvSpPr>
          <p:cNvPr id="9" name="Text Placeholder 12">
            <a:extLst>
              <a:ext uri="{FF2B5EF4-FFF2-40B4-BE49-F238E27FC236}">
                <a16:creationId xmlns:a16="http://schemas.microsoft.com/office/drawing/2014/main" id="{DFE669F6-AD8F-CA48-9D64-823F31CB135E}"/>
              </a:ext>
            </a:extLst>
          </p:cNvPr>
          <p:cNvSpPr>
            <a:spLocks noGrp="1"/>
          </p:cNvSpPr>
          <p:nvPr>
            <p:ph type="body" sz="quarter" idx="17" hasCustomPrompt="1"/>
          </p:nvPr>
        </p:nvSpPr>
        <p:spPr>
          <a:xfrm>
            <a:off x="315679" y="5884844"/>
            <a:ext cx="3236154" cy="279440"/>
          </a:xfrm>
        </p:spPr>
        <p:txBody>
          <a:bodyPr lIns="0" tIns="0" rIns="0" bIns="0">
            <a:normAutofit/>
          </a:bodyPr>
          <a:lstStyle>
            <a:lvl1pPr>
              <a:defRPr sz="1500" b="1" i="0">
                <a:solidFill>
                  <a:schemeClr val="bg1"/>
                </a:solidFill>
                <a:latin typeface="Arial" panose="020B0604020202020204" pitchFamily="34" charset="0"/>
                <a:ea typeface="Roboto" pitchFamily="2" charset="0"/>
                <a:cs typeface="Arial" panose="020B0604020202020204" pitchFamily="34" charset="0"/>
              </a:defRPr>
            </a:lvl1pPr>
          </a:lstStyle>
          <a:p>
            <a:pPr lvl="0"/>
            <a:r>
              <a:rPr lang="en-US" dirty="0" err="1"/>
              <a:t>lse.ac.uk</a:t>
            </a:r>
            <a:r>
              <a:rPr lang="en-US" dirty="0"/>
              <a:t>/department</a:t>
            </a:r>
          </a:p>
        </p:txBody>
      </p:sp>
      <p:sp>
        <p:nvSpPr>
          <p:cNvPr id="14" name="Text Placeholder 18">
            <a:extLst>
              <a:ext uri="{FF2B5EF4-FFF2-40B4-BE49-F238E27FC236}">
                <a16:creationId xmlns:a16="http://schemas.microsoft.com/office/drawing/2014/main" id="{DB4A39A5-AEFA-AC48-91C2-05F6CDE629D6}"/>
              </a:ext>
            </a:extLst>
          </p:cNvPr>
          <p:cNvSpPr>
            <a:spLocks noGrp="1"/>
          </p:cNvSpPr>
          <p:nvPr>
            <p:ph type="body" sz="quarter" idx="15" hasCustomPrompt="1"/>
          </p:nvPr>
        </p:nvSpPr>
        <p:spPr>
          <a:xfrm>
            <a:off x="6095999" y="6195415"/>
            <a:ext cx="5613783" cy="440057"/>
          </a:xfrm>
        </p:spPr>
        <p:txBody>
          <a:bodyPr anchor="ctr">
            <a:normAutofit/>
          </a:bodyPr>
          <a:lstStyle>
            <a:lvl1pPr algn="r">
              <a:defRPr lang="en-GB" sz="2000" b="0" i="0" kern="1200" baseline="0" dirty="0">
                <a:solidFill>
                  <a:schemeClr val="bg1"/>
                </a:solidFill>
                <a:effectLst/>
                <a:latin typeface="Arial" panose="020B0604020202020204" pitchFamily="34" charset="0"/>
                <a:cs typeface="Arial" panose="020B0604020202020204" pitchFamily="34" charset="0"/>
              </a:defRPr>
            </a:lvl1pPr>
          </a:lstStyle>
          <a:p>
            <a:pPr algn="r"/>
            <a:r>
              <a:rPr lang="en-GB" sz="1800" b="0" i="0" kern="1200" baseline="0" dirty="0">
                <a:solidFill>
                  <a:schemeClr val="bg1"/>
                </a:solidFill>
                <a:effectLst/>
                <a:latin typeface="Arial" panose="020B0604020202020204" pitchFamily="34" charset="0"/>
                <a:ea typeface="+mn-ea"/>
                <a:cs typeface="Arial" panose="020B0604020202020204" pitchFamily="34" charset="0"/>
              </a:rPr>
              <a:t>Department/Institute/Centre name</a:t>
            </a:r>
            <a:endParaRPr lang="en-GB" sz="1800" b="0" i="0" kern="1200" baseline="0" dirty="0">
              <a:solidFill>
                <a:schemeClr val="bg1"/>
              </a:solidFill>
              <a:effectLst/>
              <a:latin typeface="Roboto Regular" pitchFamily="2" charset="0"/>
              <a:ea typeface="+mn-ea"/>
              <a:cs typeface="+mn-cs"/>
            </a:endParaRPr>
          </a:p>
        </p:txBody>
      </p:sp>
      <p:sp>
        <p:nvSpPr>
          <p:cNvPr id="19" name="Text Placeholder 12">
            <a:extLst>
              <a:ext uri="{FF2B5EF4-FFF2-40B4-BE49-F238E27FC236}">
                <a16:creationId xmlns:a16="http://schemas.microsoft.com/office/drawing/2014/main" id="{064B09B8-BA7A-B740-BB10-BDDD1E59EFFF}"/>
              </a:ext>
            </a:extLst>
          </p:cNvPr>
          <p:cNvSpPr>
            <a:spLocks noGrp="1"/>
          </p:cNvSpPr>
          <p:nvPr>
            <p:ph type="body" sz="quarter" idx="19" hasCustomPrompt="1"/>
          </p:nvPr>
        </p:nvSpPr>
        <p:spPr>
          <a:xfrm>
            <a:off x="304800" y="6171945"/>
            <a:ext cx="3236259" cy="243170"/>
          </a:xfrm>
        </p:spPr>
        <p:txBody>
          <a:bodyPr lIns="0" tIns="0" rIns="0" bIns="0">
            <a:normAutofit/>
          </a:bodyPr>
          <a:lstStyle>
            <a:lvl1pPr>
              <a:defRPr sz="1100" b="0" i="0">
                <a:solidFill>
                  <a:schemeClr val="bg1"/>
                </a:solidFill>
                <a:latin typeface="Arial" panose="020B0604020202020204" pitchFamily="34" charset="0"/>
                <a:ea typeface="Roboto" pitchFamily="2" charset="0"/>
                <a:cs typeface="Arial" panose="020B0604020202020204" pitchFamily="34" charset="0"/>
              </a:defRPr>
            </a:lvl1pPr>
          </a:lstStyle>
          <a:p>
            <a:pPr lvl="0"/>
            <a:r>
              <a:rPr lang="en-US" dirty="0"/>
              <a:t>@LSE/</a:t>
            </a:r>
          </a:p>
        </p:txBody>
      </p:sp>
      <p:pic>
        <p:nvPicPr>
          <p:cNvPr id="20" name="Picture 19">
            <a:extLst>
              <a:ext uri="{FF2B5EF4-FFF2-40B4-BE49-F238E27FC236}">
                <a16:creationId xmlns:a16="http://schemas.microsoft.com/office/drawing/2014/main" id="{0B020913-1B9E-4143-B784-59C3B94A2DFC}"/>
              </a:ext>
            </a:extLst>
          </p:cNvPr>
          <p:cNvPicPr>
            <a:picLocks noChangeAspect="1"/>
          </p:cNvPicPr>
          <p:nvPr userDrawn="1"/>
        </p:nvPicPr>
        <p:blipFill>
          <a:blip r:embed="rId3"/>
          <a:stretch>
            <a:fillRect/>
          </a:stretch>
        </p:blipFill>
        <p:spPr>
          <a:xfrm>
            <a:off x="300038" y="6426199"/>
            <a:ext cx="198728" cy="146431"/>
          </a:xfrm>
          <a:prstGeom prst="rect">
            <a:avLst/>
          </a:prstGeom>
        </p:spPr>
      </p:pic>
      <p:pic>
        <p:nvPicPr>
          <p:cNvPr id="21" name="Picture 20">
            <a:extLst>
              <a:ext uri="{FF2B5EF4-FFF2-40B4-BE49-F238E27FC236}">
                <a16:creationId xmlns:a16="http://schemas.microsoft.com/office/drawing/2014/main" id="{066D69D0-0249-154C-8EBE-21D3635B0E36}"/>
              </a:ext>
            </a:extLst>
          </p:cNvPr>
          <p:cNvPicPr>
            <a:picLocks noChangeAspect="1"/>
          </p:cNvPicPr>
          <p:nvPr userDrawn="1"/>
        </p:nvPicPr>
        <p:blipFill>
          <a:blip r:embed="rId4"/>
          <a:stretch>
            <a:fillRect/>
          </a:stretch>
        </p:blipFill>
        <p:spPr>
          <a:xfrm>
            <a:off x="507404" y="6426199"/>
            <a:ext cx="211802" cy="146431"/>
          </a:xfrm>
          <a:prstGeom prst="rect">
            <a:avLst/>
          </a:prstGeom>
        </p:spPr>
      </p:pic>
      <p:pic>
        <p:nvPicPr>
          <p:cNvPr id="22" name="Picture 21">
            <a:extLst>
              <a:ext uri="{FF2B5EF4-FFF2-40B4-BE49-F238E27FC236}">
                <a16:creationId xmlns:a16="http://schemas.microsoft.com/office/drawing/2014/main" id="{CF7B2BA4-1629-E742-801B-64EF3EEF9AB0}"/>
              </a:ext>
            </a:extLst>
          </p:cNvPr>
          <p:cNvPicPr>
            <a:picLocks noChangeAspect="1"/>
          </p:cNvPicPr>
          <p:nvPr userDrawn="1"/>
        </p:nvPicPr>
        <p:blipFill>
          <a:blip r:embed="rId5"/>
          <a:stretch>
            <a:fillRect/>
          </a:stretch>
        </p:blipFill>
        <p:spPr>
          <a:xfrm>
            <a:off x="718226" y="6426199"/>
            <a:ext cx="222262" cy="146431"/>
          </a:xfrm>
          <a:prstGeom prst="rect">
            <a:avLst/>
          </a:prstGeom>
        </p:spPr>
      </p:pic>
      <p:pic>
        <p:nvPicPr>
          <p:cNvPr id="23" name="Picture 22">
            <a:extLst>
              <a:ext uri="{FF2B5EF4-FFF2-40B4-BE49-F238E27FC236}">
                <a16:creationId xmlns:a16="http://schemas.microsoft.com/office/drawing/2014/main" id="{A5A0B948-AA74-2B47-8FAE-68CBD73561B9}"/>
              </a:ext>
            </a:extLst>
          </p:cNvPr>
          <p:cNvPicPr>
            <a:picLocks noChangeAspect="1"/>
          </p:cNvPicPr>
          <p:nvPr userDrawn="1"/>
        </p:nvPicPr>
        <p:blipFill>
          <a:blip r:embed="rId6"/>
          <a:stretch>
            <a:fillRect/>
          </a:stretch>
        </p:blipFill>
        <p:spPr>
          <a:xfrm>
            <a:off x="923637" y="6426348"/>
            <a:ext cx="245795" cy="146431"/>
          </a:xfrm>
          <a:prstGeom prst="rect">
            <a:avLst/>
          </a:prstGeom>
        </p:spPr>
      </p:pic>
    </p:spTree>
    <p:extLst>
      <p:ext uri="{BB962C8B-B14F-4D97-AF65-F5344CB8AC3E}">
        <p14:creationId xmlns:p14="http://schemas.microsoft.com/office/powerpoint/2010/main" val="7472836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 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37763B-0B43-0E45-B9C5-E0D3214E35BD}"/>
              </a:ext>
            </a:extLst>
          </p:cNvPr>
          <p:cNvSpPr>
            <a:spLocks noGrp="1"/>
          </p:cNvSpPr>
          <p:nvPr>
            <p:ph type="ctrTitle" hasCustomPrompt="1"/>
          </p:nvPr>
        </p:nvSpPr>
        <p:spPr>
          <a:xfrm>
            <a:off x="1019175" y="1304925"/>
            <a:ext cx="10153650" cy="1214157"/>
          </a:xfrm>
          <a:prstGeom prst="rect">
            <a:avLst/>
          </a:prstGeom>
        </p:spPr>
        <p:txBody>
          <a:bodyPr lIns="90000" tIns="0" rIns="0" bIns="0" anchor="b" anchorCtr="0"/>
          <a:lstStyle>
            <a:lvl1pPr algn="l">
              <a:defRPr sz="4400" b="1" i="0">
                <a:solidFill>
                  <a:srgbClr val="E0112B"/>
                </a:solidFill>
                <a:latin typeface="Arial" panose="020B0604020202020204" pitchFamily="34" charset="0"/>
                <a:ea typeface="Roboto" pitchFamily="2" charset="0"/>
                <a:cs typeface="Arial" panose="020B0604020202020204" pitchFamily="34" charset="0"/>
              </a:defRPr>
            </a:lvl1pPr>
          </a:lstStyle>
          <a:p>
            <a:r>
              <a:rPr lang="en-US" dirty="0"/>
              <a:t>Title of presentation 44pt</a:t>
            </a:r>
          </a:p>
        </p:txBody>
      </p:sp>
      <p:sp>
        <p:nvSpPr>
          <p:cNvPr id="3" name="Subtitle 2">
            <a:extLst>
              <a:ext uri="{FF2B5EF4-FFF2-40B4-BE49-F238E27FC236}">
                <a16:creationId xmlns:a16="http://schemas.microsoft.com/office/drawing/2014/main" id="{A8BC36FD-DB34-7648-85FD-29A688F859A9}"/>
              </a:ext>
            </a:extLst>
          </p:cNvPr>
          <p:cNvSpPr>
            <a:spLocks noGrp="1"/>
          </p:cNvSpPr>
          <p:nvPr>
            <p:ph type="subTitle" idx="1" hasCustomPrompt="1"/>
          </p:nvPr>
        </p:nvSpPr>
        <p:spPr>
          <a:xfrm>
            <a:off x="1019175" y="2715077"/>
            <a:ext cx="10153649" cy="468157"/>
          </a:xfrm>
          <a:prstGeom prst="rect">
            <a:avLst/>
          </a:prstGeom>
        </p:spPr>
        <p:txBody>
          <a:bodyPr/>
          <a:lstStyle>
            <a:lvl1pPr marL="0" indent="0" algn="l">
              <a:buNone/>
              <a:defRPr sz="2400" b="0" i="0" cap="all" baseline="0">
                <a:solidFill>
                  <a:schemeClr val="tx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 24pt</a:t>
            </a:r>
            <a:endParaRPr lang="en-GB" dirty="0">
              <a:effectLst/>
              <a:latin typeface="Roboto" pitchFamily="2" charset="0"/>
            </a:endParaRPr>
          </a:p>
        </p:txBody>
      </p:sp>
      <p:sp>
        <p:nvSpPr>
          <p:cNvPr id="11" name="Text Placeholder 10">
            <a:extLst>
              <a:ext uri="{FF2B5EF4-FFF2-40B4-BE49-F238E27FC236}">
                <a16:creationId xmlns:a16="http://schemas.microsoft.com/office/drawing/2014/main" id="{87796A85-71B9-CF44-9C76-57621DE3D92E}"/>
              </a:ext>
            </a:extLst>
          </p:cNvPr>
          <p:cNvSpPr>
            <a:spLocks noGrp="1"/>
          </p:cNvSpPr>
          <p:nvPr>
            <p:ph type="body" sz="quarter" idx="10" hasCustomPrompt="1"/>
          </p:nvPr>
        </p:nvSpPr>
        <p:spPr>
          <a:xfrm>
            <a:off x="1019175" y="3594316"/>
            <a:ext cx="10153649" cy="2092381"/>
          </a:xfrm>
          <a:prstGeom prst="rect">
            <a:avLst/>
          </a:prstGeom>
        </p:spPr>
        <p:txBody>
          <a:bodyPr>
            <a:noAutofit/>
          </a:bodyPr>
          <a:lstStyle>
            <a:lvl1pPr marL="0" marR="0" indent="0" algn="l" defTabSz="685800" rtl="0" eaLnBrk="1" fontAlgn="auto" latinLnBrk="0" hangingPunct="1">
              <a:lnSpc>
                <a:spcPts val="1800"/>
              </a:lnSpc>
              <a:spcBef>
                <a:spcPts val="450"/>
              </a:spcBef>
              <a:spcAft>
                <a:spcPts val="0"/>
              </a:spcAft>
              <a:buClr>
                <a:srgbClr val="FF0000"/>
              </a:buClr>
              <a:buSzPct val="110000"/>
              <a:buFontTx/>
              <a:buNone/>
              <a:tabLst/>
              <a:defRPr sz="1800" baseline="0">
                <a:solidFill>
                  <a:schemeClr val="tx1"/>
                </a:solidFill>
              </a:defRPr>
            </a:lvl1pPr>
            <a:lvl2pPr marL="0" marR="0" indent="0" algn="l" defTabSz="914400" rtl="0" eaLnBrk="1" fontAlgn="auto" latinLnBrk="0" hangingPunct="1">
              <a:lnSpc>
                <a:spcPct val="90000"/>
              </a:lnSpc>
              <a:spcBef>
                <a:spcPts val="500"/>
              </a:spcBef>
              <a:spcAft>
                <a:spcPts val="0"/>
              </a:spcAft>
              <a:buClr>
                <a:srgbClr val="FF0000"/>
              </a:buClr>
              <a:buSzPct val="110000"/>
              <a:buFontTx/>
              <a:buNone/>
              <a:tabLst/>
              <a:defRPr sz="1600"/>
            </a:lvl2pPr>
          </a:lstStyle>
          <a:p>
            <a:pPr marL="0" marR="0" lvl="0" indent="0" algn="l" defTabSz="685800" rtl="0" eaLnBrk="1" fontAlgn="auto" latinLnBrk="0" hangingPunct="1">
              <a:lnSpc>
                <a:spcPts val="1800"/>
              </a:lnSpc>
              <a:spcBef>
                <a:spcPts val="450"/>
              </a:spcBef>
              <a:spcAft>
                <a:spcPts val="0"/>
              </a:spcAft>
              <a:buClr>
                <a:srgbClr val="FF0000"/>
              </a:buClr>
              <a:buSzPct val="110000"/>
              <a:buFontTx/>
              <a:buNone/>
              <a:tabLst/>
              <a:defRPr/>
            </a:pPr>
            <a:r>
              <a:rPr lang="en-GB" sz="1600" b="0" i="0" dirty="0">
                <a:effectLst/>
                <a:latin typeface="Arial" panose="020B0604020202020204" pitchFamily="34" charset="0"/>
                <a:cs typeface="Arial" panose="020B0604020202020204" pitchFamily="34" charset="0"/>
              </a:rPr>
              <a:t>Speakers: [Title </a:t>
            </a:r>
            <a:r>
              <a:rPr lang="en-GB" sz="1600" b="0" i="0" dirty="0" err="1">
                <a:effectLst/>
                <a:latin typeface="Arial" panose="020B0604020202020204" pitchFamily="34" charset="0"/>
                <a:cs typeface="Arial" panose="020B0604020202020204" pitchFamily="34" charset="0"/>
              </a:rPr>
              <a:t>Forname</a:t>
            </a:r>
            <a:r>
              <a:rPr lang="en-GB" sz="1600" b="0" i="0" dirty="0">
                <a:effectLst/>
                <a:latin typeface="Arial" panose="020B0604020202020204" pitchFamily="34" charset="0"/>
                <a:cs typeface="Arial" panose="020B0604020202020204" pitchFamily="34" charset="0"/>
              </a:rPr>
              <a:t> Surname], [Department], [LSE] or [Institution]</a:t>
            </a:r>
          </a:p>
          <a:p>
            <a:pPr marL="0" marR="0" lvl="0" indent="0" algn="l" defTabSz="685800" rtl="0" eaLnBrk="1" fontAlgn="auto" latinLnBrk="0" hangingPunct="1">
              <a:lnSpc>
                <a:spcPts val="1800"/>
              </a:lnSpc>
              <a:spcBef>
                <a:spcPts val="450"/>
              </a:spcBef>
              <a:spcAft>
                <a:spcPts val="0"/>
              </a:spcAft>
              <a:buClr>
                <a:srgbClr val="FF0000"/>
              </a:buClr>
              <a:buSzPct val="110000"/>
              <a:buFontTx/>
              <a:buNone/>
              <a:tabLst/>
              <a:defRPr/>
            </a:pPr>
            <a:endParaRPr lang="en-GB" sz="1600" b="0" i="0" dirty="0">
              <a:effectLst/>
              <a:latin typeface="Arial" panose="020B0604020202020204" pitchFamily="34" charset="0"/>
              <a:cs typeface="Arial" panose="020B0604020202020204" pitchFamily="34" charset="0"/>
            </a:endParaRPr>
          </a:p>
          <a:p>
            <a:pPr marL="0" marR="0" lvl="0" indent="0" algn="l" defTabSz="685800" rtl="0" eaLnBrk="1" fontAlgn="auto" latinLnBrk="0" hangingPunct="1">
              <a:lnSpc>
                <a:spcPts val="1800"/>
              </a:lnSpc>
              <a:spcBef>
                <a:spcPts val="450"/>
              </a:spcBef>
              <a:spcAft>
                <a:spcPts val="0"/>
              </a:spcAft>
              <a:buClr>
                <a:srgbClr val="FF0000"/>
              </a:buClr>
              <a:buSzPct val="110000"/>
              <a:buFontTx/>
              <a:buNone/>
              <a:tabLst/>
              <a:defRPr/>
            </a:pPr>
            <a:r>
              <a:rPr lang="en-GB" sz="1600" b="0" i="0" dirty="0">
                <a:effectLst/>
                <a:latin typeface="Arial" panose="020B0604020202020204" pitchFamily="34" charset="0"/>
                <a:cs typeface="Arial" panose="020B0604020202020204" pitchFamily="34" charset="0"/>
              </a:rPr>
              <a:t>Chair:        [Title </a:t>
            </a:r>
            <a:r>
              <a:rPr lang="en-GB" sz="1600" b="0" i="0" dirty="0" err="1">
                <a:effectLst/>
                <a:latin typeface="Arial" panose="020B0604020202020204" pitchFamily="34" charset="0"/>
                <a:cs typeface="Arial" panose="020B0604020202020204" pitchFamily="34" charset="0"/>
              </a:rPr>
              <a:t>Forname</a:t>
            </a:r>
            <a:r>
              <a:rPr lang="en-GB" sz="1600" b="0" i="0" dirty="0">
                <a:effectLst/>
                <a:latin typeface="Arial" panose="020B0604020202020204" pitchFamily="34" charset="0"/>
                <a:cs typeface="Arial" panose="020B0604020202020204" pitchFamily="34" charset="0"/>
              </a:rPr>
              <a:t> Surname], [Department], [LSE] or [Institution]</a:t>
            </a:r>
          </a:p>
        </p:txBody>
      </p:sp>
      <p:sp>
        <p:nvSpPr>
          <p:cNvPr id="9" name="Text Placeholder 12">
            <a:extLst>
              <a:ext uri="{FF2B5EF4-FFF2-40B4-BE49-F238E27FC236}">
                <a16:creationId xmlns:a16="http://schemas.microsoft.com/office/drawing/2014/main" id="{EDBA5123-F646-F241-B1D9-45A6DECB4075}"/>
              </a:ext>
            </a:extLst>
          </p:cNvPr>
          <p:cNvSpPr>
            <a:spLocks noGrp="1"/>
          </p:cNvSpPr>
          <p:nvPr>
            <p:ph type="body" sz="quarter" idx="17" hasCustomPrompt="1"/>
          </p:nvPr>
        </p:nvSpPr>
        <p:spPr>
          <a:xfrm>
            <a:off x="307361" y="5893156"/>
            <a:ext cx="3236154" cy="279440"/>
          </a:xfrm>
        </p:spPr>
        <p:txBody>
          <a:bodyPr lIns="0" tIns="0" rIns="0" bIns="0">
            <a:normAutofit/>
          </a:bodyPr>
          <a:lstStyle>
            <a:lvl1pPr>
              <a:defRPr sz="1500" b="1" i="0">
                <a:solidFill>
                  <a:srgbClr val="E0112B"/>
                </a:solidFill>
                <a:latin typeface="Arial" panose="020B0604020202020204" pitchFamily="34" charset="0"/>
                <a:ea typeface="Roboto" pitchFamily="2" charset="0"/>
                <a:cs typeface="Arial" panose="020B0604020202020204" pitchFamily="34" charset="0"/>
              </a:defRPr>
            </a:lvl1pPr>
          </a:lstStyle>
          <a:p>
            <a:pPr lvl="0"/>
            <a:r>
              <a:rPr lang="en-US" dirty="0" err="1"/>
              <a:t>lse.ac.uk</a:t>
            </a:r>
            <a:r>
              <a:rPr lang="en-US" dirty="0"/>
              <a:t>/department</a:t>
            </a:r>
          </a:p>
        </p:txBody>
      </p:sp>
      <p:sp>
        <p:nvSpPr>
          <p:cNvPr id="17" name="Text Placeholder 18">
            <a:extLst>
              <a:ext uri="{FF2B5EF4-FFF2-40B4-BE49-F238E27FC236}">
                <a16:creationId xmlns:a16="http://schemas.microsoft.com/office/drawing/2014/main" id="{3E3DA6BA-2174-9C47-8FEE-58B29D888E64}"/>
              </a:ext>
            </a:extLst>
          </p:cNvPr>
          <p:cNvSpPr>
            <a:spLocks noGrp="1"/>
          </p:cNvSpPr>
          <p:nvPr>
            <p:ph type="body" sz="quarter" idx="15" hasCustomPrompt="1"/>
          </p:nvPr>
        </p:nvSpPr>
        <p:spPr>
          <a:xfrm>
            <a:off x="6095999" y="6195415"/>
            <a:ext cx="5613783" cy="440057"/>
          </a:xfrm>
        </p:spPr>
        <p:txBody>
          <a:bodyPr anchor="ctr">
            <a:normAutofit/>
          </a:bodyPr>
          <a:lstStyle>
            <a:lvl1pPr algn="r">
              <a:defRPr lang="en-GB" sz="1800" b="0" i="0" kern="1200" baseline="0" dirty="0">
                <a:solidFill>
                  <a:schemeClr val="tx1"/>
                </a:solidFill>
                <a:effectLst/>
                <a:latin typeface="Arial" panose="020B0604020202020204" pitchFamily="34" charset="0"/>
                <a:cs typeface="Arial" panose="020B0604020202020204" pitchFamily="34" charset="0"/>
              </a:defRPr>
            </a:lvl1pPr>
          </a:lstStyle>
          <a:p>
            <a:r>
              <a:rPr lang="en-US" dirty="0"/>
              <a:t>Department/Institute/Centre name  </a:t>
            </a:r>
          </a:p>
        </p:txBody>
      </p:sp>
      <p:sp>
        <p:nvSpPr>
          <p:cNvPr id="14" name="Text Placeholder 12">
            <a:extLst>
              <a:ext uri="{FF2B5EF4-FFF2-40B4-BE49-F238E27FC236}">
                <a16:creationId xmlns:a16="http://schemas.microsoft.com/office/drawing/2014/main" id="{A3CC1834-20B4-994B-8A64-0BCFAFEC8156}"/>
              </a:ext>
            </a:extLst>
          </p:cNvPr>
          <p:cNvSpPr>
            <a:spLocks noGrp="1"/>
          </p:cNvSpPr>
          <p:nvPr>
            <p:ph type="body" sz="quarter" idx="20" hasCustomPrompt="1"/>
          </p:nvPr>
        </p:nvSpPr>
        <p:spPr>
          <a:xfrm>
            <a:off x="304800" y="6166200"/>
            <a:ext cx="3236259" cy="243170"/>
          </a:xfrm>
        </p:spPr>
        <p:txBody>
          <a:bodyPr lIns="0" tIns="0" rIns="0" bIns="0">
            <a:normAutofit/>
          </a:bodyPr>
          <a:lstStyle>
            <a:lvl1pPr>
              <a:defRPr sz="1100" b="0" i="0">
                <a:solidFill>
                  <a:srgbClr val="E0112B"/>
                </a:solidFill>
                <a:latin typeface="Arial" panose="020B0604020202020204" pitchFamily="34" charset="0"/>
                <a:ea typeface="Roboto" pitchFamily="2" charset="0"/>
                <a:cs typeface="Arial" panose="020B0604020202020204" pitchFamily="34" charset="0"/>
              </a:defRPr>
            </a:lvl1pPr>
          </a:lstStyle>
          <a:p>
            <a:pPr lvl="0"/>
            <a:r>
              <a:rPr lang="en-US" dirty="0"/>
              <a:t>@LSE/</a:t>
            </a:r>
          </a:p>
        </p:txBody>
      </p:sp>
    </p:spTree>
    <p:extLst>
      <p:ext uri="{BB962C8B-B14F-4D97-AF65-F5344CB8AC3E}">
        <p14:creationId xmlns:p14="http://schemas.microsoft.com/office/powerpoint/2010/main" val="29520369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 Section Slide">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DBC0819C-A6F0-FF44-B7B5-5048941BB88A}"/>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8B37763B-0B43-0E45-B9C5-E0D3214E35BD}"/>
              </a:ext>
            </a:extLst>
          </p:cNvPr>
          <p:cNvSpPr>
            <a:spLocks noGrp="1"/>
          </p:cNvSpPr>
          <p:nvPr>
            <p:ph type="ctrTitle" hasCustomPrompt="1"/>
          </p:nvPr>
        </p:nvSpPr>
        <p:spPr>
          <a:xfrm>
            <a:off x="1019175" y="966651"/>
            <a:ext cx="10153650" cy="5281718"/>
          </a:xfrm>
          <a:prstGeom prst="rect">
            <a:avLst/>
          </a:prstGeom>
        </p:spPr>
        <p:txBody>
          <a:bodyPr lIns="0" tIns="0" rIns="0" bIns="0" anchor="ctr" anchorCtr="0">
            <a:normAutofit/>
          </a:bodyPr>
          <a:lstStyle>
            <a:lvl1pPr algn="l">
              <a:defRPr sz="6000" b="1" i="0" cap="all" baseline="0">
                <a:solidFill>
                  <a:schemeClr val="bg1"/>
                </a:solidFill>
                <a:latin typeface="Arial" panose="020B0604020202020204" pitchFamily="34" charset="0"/>
                <a:ea typeface="Roboto" pitchFamily="2" charset="0"/>
                <a:cs typeface="Arial" panose="020B0604020202020204" pitchFamily="34" charset="0"/>
              </a:defRPr>
            </a:lvl1pPr>
          </a:lstStyle>
          <a:p>
            <a:r>
              <a:rPr lang="en-US" dirty="0"/>
              <a:t>Section Title 60pt</a:t>
            </a:r>
          </a:p>
        </p:txBody>
      </p:sp>
      <p:sp>
        <p:nvSpPr>
          <p:cNvPr id="10" name="Rectangle 9">
            <a:extLst>
              <a:ext uri="{FF2B5EF4-FFF2-40B4-BE49-F238E27FC236}">
                <a16:creationId xmlns:a16="http://schemas.microsoft.com/office/drawing/2014/main" id="{C9D0E310-A04E-A34E-88EC-C4D17A077D02}"/>
              </a:ext>
            </a:extLst>
          </p:cNvPr>
          <p:cNvSpPr/>
          <p:nvPr userDrawn="1"/>
        </p:nvSpPr>
        <p:spPr>
          <a:xfrm>
            <a:off x="11709782" y="6378957"/>
            <a:ext cx="110743" cy="1107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Roboto Regular" pitchFamily="2" charset="0"/>
            </a:endParaRPr>
          </a:p>
        </p:txBody>
      </p:sp>
      <p:sp>
        <p:nvSpPr>
          <p:cNvPr id="8" name="Text Placeholder 12">
            <a:extLst>
              <a:ext uri="{FF2B5EF4-FFF2-40B4-BE49-F238E27FC236}">
                <a16:creationId xmlns:a16="http://schemas.microsoft.com/office/drawing/2014/main" id="{5F28F678-5128-E84A-A50B-D29D6712F8F2}"/>
              </a:ext>
            </a:extLst>
          </p:cNvPr>
          <p:cNvSpPr>
            <a:spLocks noGrp="1"/>
          </p:cNvSpPr>
          <p:nvPr>
            <p:ph type="body" sz="quarter" idx="18" hasCustomPrompt="1"/>
          </p:nvPr>
        </p:nvSpPr>
        <p:spPr>
          <a:xfrm>
            <a:off x="304800" y="6171945"/>
            <a:ext cx="3236259" cy="243170"/>
          </a:xfrm>
        </p:spPr>
        <p:txBody>
          <a:bodyPr lIns="0" tIns="0" rIns="0" bIns="0">
            <a:normAutofit/>
          </a:bodyPr>
          <a:lstStyle>
            <a:lvl1pPr>
              <a:defRPr sz="1100" b="0" i="0">
                <a:solidFill>
                  <a:schemeClr val="bg1"/>
                </a:solidFill>
                <a:latin typeface="Arial" panose="020B0604020202020204" pitchFamily="34" charset="0"/>
                <a:ea typeface="Roboto" pitchFamily="2" charset="0"/>
                <a:cs typeface="Arial" panose="020B0604020202020204" pitchFamily="34" charset="0"/>
              </a:defRPr>
            </a:lvl1pPr>
          </a:lstStyle>
          <a:p>
            <a:pPr lvl="0"/>
            <a:r>
              <a:rPr lang="en-US" dirty="0"/>
              <a:t>@LSE/</a:t>
            </a:r>
          </a:p>
        </p:txBody>
      </p:sp>
      <p:sp>
        <p:nvSpPr>
          <p:cNvPr id="9" name="Text Placeholder 18">
            <a:extLst>
              <a:ext uri="{FF2B5EF4-FFF2-40B4-BE49-F238E27FC236}">
                <a16:creationId xmlns:a16="http://schemas.microsoft.com/office/drawing/2014/main" id="{C6C23041-5B58-0F49-9EE2-80A2BA061E04}"/>
              </a:ext>
            </a:extLst>
          </p:cNvPr>
          <p:cNvSpPr>
            <a:spLocks noGrp="1"/>
          </p:cNvSpPr>
          <p:nvPr>
            <p:ph type="body" sz="quarter" idx="15" hasCustomPrompt="1"/>
          </p:nvPr>
        </p:nvSpPr>
        <p:spPr>
          <a:xfrm>
            <a:off x="6095999" y="6195415"/>
            <a:ext cx="5613783" cy="440057"/>
          </a:xfrm>
        </p:spPr>
        <p:txBody>
          <a:bodyPr anchor="ctr">
            <a:normAutofit/>
          </a:bodyPr>
          <a:lstStyle>
            <a:lvl1pPr algn="r">
              <a:defRPr lang="en-GB" sz="2000" b="0" i="0" kern="1200" baseline="0" dirty="0">
                <a:solidFill>
                  <a:schemeClr val="bg1"/>
                </a:solidFill>
                <a:effectLst/>
                <a:latin typeface="Arial" panose="020B0604020202020204" pitchFamily="34" charset="0"/>
                <a:cs typeface="Arial" panose="020B0604020202020204" pitchFamily="34" charset="0"/>
              </a:defRPr>
            </a:lvl1pPr>
          </a:lstStyle>
          <a:p>
            <a:pPr algn="r"/>
            <a:r>
              <a:rPr lang="en-GB" sz="1800" b="0" i="0" kern="1200" baseline="0" dirty="0">
                <a:solidFill>
                  <a:schemeClr val="bg1"/>
                </a:solidFill>
                <a:effectLst/>
                <a:latin typeface="Arial" panose="020B0604020202020204" pitchFamily="34" charset="0"/>
                <a:ea typeface="+mn-ea"/>
                <a:cs typeface="Arial" panose="020B0604020202020204" pitchFamily="34" charset="0"/>
              </a:rPr>
              <a:t>Department/Institute/Centre name</a:t>
            </a:r>
            <a:endParaRPr lang="en-GB" sz="1800" b="0" i="0" kern="1200" baseline="0" dirty="0">
              <a:solidFill>
                <a:schemeClr val="bg1"/>
              </a:solidFill>
              <a:effectLst/>
              <a:latin typeface="Roboto Regular" pitchFamily="2" charset="0"/>
              <a:ea typeface="+mn-ea"/>
              <a:cs typeface="+mn-cs"/>
            </a:endParaRPr>
          </a:p>
        </p:txBody>
      </p:sp>
      <p:pic>
        <p:nvPicPr>
          <p:cNvPr id="7" name="Picture 6">
            <a:extLst>
              <a:ext uri="{FF2B5EF4-FFF2-40B4-BE49-F238E27FC236}">
                <a16:creationId xmlns:a16="http://schemas.microsoft.com/office/drawing/2014/main" id="{26502FE8-9C79-BE43-99F5-A8F3D004F4EF}"/>
              </a:ext>
            </a:extLst>
          </p:cNvPr>
          <p:cNvPicPr>
            <a:picLocks noChangeAspect="1"/>
          </p:cNvPicPr>
          <p:nvPr userDrawn="1"/>
        </p:nvPicPr>
        <p:blipFill>
          <a:blip r:embed="rId3"/>
          <a:stretch>
            <a:fillRect/>
          </a:stretch>
        </p:blipFill>
        <p:spPr>
          <a:xfrm>
            <a:off x="300038" y="6426199"/>
            <a:ext cx="198728" cy="146431"/>
          </a:xfrm>
          <a:prstGeom prst="rect">
            <a:avLst/>
          </a:prstGeom>
        </p:spPr>
      </p:pic>
      <p:pic>
        <p:nvPicPr>
          <p:cNvPr id="11" name="Picture 10">
            <a:extLst>
              <a:ext uri="{FF2B5EF4-FFF2-40B4-BE49-F238E27FC236}">
                <a16:creationId xmlns:a16="http://schemas.microsoft.com/office/drawing/2014/main" id="{7C32E1D6-0823-BB47-9D8B-240E4FF2C5C1}"/>
              </a:ext>
            </a:extLst>
          </p:cNvPr>
          <p:cNvPicPr>
            <a:picLocks noChangeAspect="1"/>
          </p:cNvPicPr>
          <p:nvPr userDrawn="1"/>
        </p:nvPicPr>
        <p:blipFill>
          <a:blip r:embed="rId4"/>
          <a:stretch>
            <a:fillRect/>
          </a:stretch>
        </p:blipFill>
        <p:spPr>
          <a:xfrm>
            <a:off x="507404" y="6426199"/>
            <a:ext cx="211802" cy="146431"/>
          </a:xfrm>
          <a:prstGeom prst="rect">
            <a:avLst/>
          </a:prstGeom>
        </p:spPr>
      </p:pic>
      <p:pic>
        <p:nvPicPr>
          <p:cNvPr id="12" name="Picture 11">
            <a:extLst>
              <a:ext uri="{FF2B5EF4-FFF2-40B4-BE49-F238E27FC236}">
                <a16:creationId xmlns:a16="http://schemas.microsoft.com/office/drawing/2014/main" id="{C687B8BE-063B-9F45-BE84-0591A8AC61C2}"/>
              </a:ext>
            </a:extLst>
          </p:cNvPr>
          <p:cNvPicPr>
            <a:picLocks noChangeAspect="1"/>
          </p:cNvPicPr>
          <p:nvPr userDrawn="1"/>
        </p:nvPicPr>
        <p:blipFill>
          <a:blip r:embed="rId5"/>
          <a:stretch>
            <a:fillRect/>
          </a:stretch>
        </p:blipFill>
        <p:spPr>
          <a:xfrm>
            <a:off x="718226" y="6426199"/>
            <a:ext cx="222262" cy="146431"/>
          </a:xfrm>
          <a:prstGeom prst="rect">
            <a:avLst/>
          </a:prstGeom>
        </p:spPr>
      </p:pic>
      <p:pic>
        <p:nvPicPr>
          <p:cNvPr id="13" name="Picture 12">
            <a:extLst>
              <a:ext uri="{FF2B5EF4-FFF2-40B4-BE49-F238E27FC236}">
                <a16:creationId xmlns:a16="http://schemas.microsoft.com/office/drawing/2014/main" id="{0676ED2D-9FEF-244F-9291-EAECD8040B6E}"/>
              </a:ext>
            </a:extLst>
          </p:cNvPr>
          <p:cNvPicPr>
            <a:picLocks noChangeAspect="1"/>
          </p:cNvPicPr>
          <p:nvPr userDrawn="1"/>
        </p:nvPicPr>
        <p:blipFill>
          <a:blip r:embed="rId6"/>
          <a:stretch>
            <a:fillRect/>
          </a:stretch>
        </p:blipFill>
        <p:spPr>
          <a:xfrm>
            <a:off x="923637" y="6426348"/>
            <a:ext cx="245795" cy="146431"/>
          </a:xfrm>
          <a:prstGeom prst="rect">
            <a:avLst/>
          </a:prstGeom>
        </p:spPr>
      </p:pic>
    </p:spTree>
    <p:extLst>
      <p:ext uri="{BB962C8B-B14F-4D97-AF65-F5344CB8AC3E}">
        <p14:creationId xmlns:p14="http://schemas.microsoft.com/office/powerpoint/2010/main" val="35670596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 Section Slide">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98D34B4B-691F-D842-9A74-691FC5C496DF}"/>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8B37763B-0B43-0E45-B9C5-E0D3214E35BD}"/>
              </a:ext>
            </a:extLst>
          </p:cNvPr>
          <p:cNvSpPr>
            <a:spLocks noGrp="1"/>
          </p:cNvSpPr>
          <p:nvPr>
            <p:ph type="ctrTitle" hasCustomPrompt="1"/>
          </p:nvPr>
        </p:nvSpPr>
        <p:spPr>
          <a:xfrm>
            <a:off x="1019175" y="966651"/>
            <a:ext cx="10153650" cy="5281718"/>
          </a:xfrm>
          <a:prstGeom prst="rect">
            <a:avLst/>
          </a:prstGeom>
        </p:spPr>
        <p:txBody>
          <a:bodyPr lIns="0" tIns="0" rIns="0" bIns="0" anchor="ctr" anchorCtr="0">
            <a:normAutofit/>
          </a:bodyPr>
          <a:lstStyle>
            <a:lvl1pPr algn="l">
              <a:defRPr sz="6000" b="1" i="0" cap="all" baseline="0">
                <a:solidFill>
                  <a:schemeClr val="bg1"/>
                </a:solidFill>
                <a:latin typeface="Arial" panose="020B0604020202020204" pitchFamily="34" charset="0"/>
                <a:ea typeface="Roboto" pitchFamily="2" charset="0"/>
                <a:cs typeface="Arial" panose="020B0604020202020204" pitchFamily="34" charset="0"/>
              </a:defRPr>
            </a:lvl1pPr>
          </a:lstStyle>
          <a:p>
            <a:r>
              <a:rPr lang="en-US" dirty="0"/>
              <a:t>Section Title 60pt</a:t>
            </a:r>
          </a:p>
        </p:txBody>
      </p:sp>
      <p:sp>
        <p:nvSpPr>
          <p:cNvPr id="10" name="Rectangle 9">
            <a:extLst>
              <a:ext uri="{FF2B5EF4-FFF2-40B4-BE49-F238E27FC236}">
                <a16:creationId xmlns:a16="http://schemas.microsoft.com/office/drawing/2014/main" id="{C9D0E310-A04E-A34E-88EC-C4D17A077D02}"/>
              </a:ext>
            </a:extLst>
          </p:cNvPr>
          <p:cNvSpPr/>
          <p:nvPr userDrawn="1"/>
        </p:nvSpPr>
        <p:spPr>
          <a:xfrm>
            <a:off x="11709782" y="6378957"/>
            <a:ext cx="110743" cy="1107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Roboto Regular" pitchFamily="2" charset="0"/>
            </a:endParaRPr>
          </a:p>
        </p:txBody>
      </p:sp>
      <p:sp>
        <p:nvSpPr>
          <p:cNvPr id="9" name="Text Placeholder 12">
            <a:extLst>
              <a:ext uri="{FF2B5EF4-FFF2-40B4-BE49-F238E27FC236}">
                <a16:creationId xmlns:a16="http://schemas.microsoft.com/office/drawing/2014/main" id="{56F8988C-991D-B641-BFE6-E92BF052DC2A}"/>
              </a:ext>
            </a:extLst>
          </p:cNvPr>
          <p:cNvSpPr>
            <a:spLocks noGrp="1"/>
          </p:cNvSpPr>
          <p:nvPr>
            <p:ph type="body" sz="quarter" idx="18" hasCustomPrompt="1"/>
          </p:nvPr>
        </p:nvSpPr>
        <p:spPr>
          <a:xfrm>
            <a:off x="304800" y="6171945"/>
            <a:ext cx="3236259" cy="243170"/>
          </a:xfrm>
        </p:spPr>
        <p:txBody>
          <a:bodyPr lIns="0" tIns="0" rIns="0" bIns="0">
            <a:normAutofit/>
          </a:bodyPr>
          <a:lstStyle>
            <a:lvl1pPr>
              <a:defRPr sz="1100" b="0" i="0">
                <a:solidFill>
                  <a:schemeClr val="bg1"/>
                </a:solidFill>
                <a:latin typeface="Arial" panose="020B0604020202020204" pitchFamily="34" charset="0"/>
                <a:ea typeface="Roboto" pitchFamily="2" charset="0"/>
                <a:cs typeface="Arial" panose="020B0604020202020204" pitchFamily="34" charset="0"/>
              </a:defRPr>
            </a:lvl1pPr>
          </a:lstStyle>
          <a:p>
            <a:pPr lvl="0"/>
            <a:r>
              <a:rPr lang="en-US" dirty="0"/>
              <a:t>@LSE/</a:t>
            </a:r>
          </a:p>
        </p:txBody>
      </p:sp>
      <p:sp>
        <p:nvSpPr>
          <p:cNvPr id="8" name="Text Placeholder 18">
            <a:extLst>
              <a:ext uri="{FF2B5EF4-FFF2-40B4-BE49-F238E27FC236}">
                <a16:creationId xmlns:a16="http://schemas.microsoft.com/office/drawing/2014/main" id="{1C113FD7-1B75-4942-A9AD-B0BA087C6E70}"/>
              </a:ext>
            </a:extLst>
          </p:cNvPr>
          <p:cNvSpPr>
            <a:spLocks noGrp="1"/>
          </p:cNvSpPr>
          <p:nvPr>
            <p:ph type="body" sz="quarter" idx="15" hasCustomPrompt="1"/>
          </p:nvPr>
        </p:nvSpPr>
        <p:spPr>
          <a:xfrm>
            <a:off x="6095999" y="6195415"/>
            <a:ext cx="5613783" cy="440057"/>
          </a:xfrm>
        </p:spPr>
        <p:txBody>
          <a:bodyPr anchor="ctr">
            <a:normAutofit/>
          </a:bodyPr>
          <a:lstStyle>
            <a:lvl1pPr algn="r">
              <a:defRPr lang="en-GB" sz="2000" b="0" i="0" kern="1200" baseline="0" dirty="0">
                <a:solidFill>
                  <a:schemeClr val="bg1"/>
                </a:solidFill>
                <a:effectLst/>
                <a:latin typeface="Arial" panose="020B0604020202020204" pitchFamily="34" charset="0"/>
                <a:cs typeface="Arial" panose="020B0604020202020204" pitchFamily="34" charset="0"/>
              </a:defRPr>
            </a:lvl1pPr>
          </a:lstStyle>
          <a:p>
            <a:pPr algn="r"/>
            <a:r>
              <a:rPr lang="en-GB" sz="1800" b="0" i="0" kern="1200" baseline="0" dirty="0">
                <a:solidFill>
                  <a:schemeClr val="bg1"/>
                </a:solidFill>
                <a:effectLst/>
                <a:latin typeface="Arial" panose="020B0604020202020204" pitchFamily="34" charset="0"/>
                <a:ea typeface="+mn-ea"/>
                <a:cs typeface="Arial" panose="020B0604020202020204" pitchFamily="34" charset="0"/>
              </a:rPr>
              <a:t>Department/Institute/Centre name</a:t>
            </a:r>
            <a:endParaRPr lang="en-GB" sz="1800" b="0" i="0" kern="1200" baseline="0" dirty="0">
              <a:solidFill>
                <a:schemeClr val="bg1"/>
              </a:solidFill>
              <a:effectLst/>
              <a:latin typeface="Roboto Regular" pitchFamily="2" charset="0"/>
              <a:ea typeface="+mn-ea"/>
              <a:cs typeface="+mn-cs"/>
            </a:endParaRPr>
          </a:p>
        </p:txBody>
      </p:sp>
      <p:pic>
        <p:nvPicPr>
          <p:cNvPr id="7" name="Picture 6">
            <a:extLst>
              <a:ext uri="{FF2B5EF4-FFF2-40B4-BE49-F238E27FC236}">
                <a16:creationId xmlns:a16="http://schemas.microsoft.com/office/drawing/2014/main" id="{98D48295-3DCA-F94C-939F-16C16756ADCB}"/>
              </a:ext>
            </a:extLst>
          </p:cNvPr>
          <p:cNvPicPr>
            <a:picLocks noChangeAspect="1"/>
          </p:cNvPicPr>
          <p:nvPr userDrawn="1"/>
        </p:nvPicPr>
        <p:blipFill>
          <a:blip r:embed="rId3"/>
          <a:stretch>
            <a:fillRect/>
          </a:stretch>
        </p:blipFill>
        <p:spPr>
          <a:xfrm>
            <a:off x="300038" y="6426199"/>
            <a:ext cx="198728" cy="146431"/>
          </a:xfrm>
          <a:prstGeom prst="rect">
            <a:avLst/>
          </a:prstGeom>
        </p:spPr>
      </p:pic>
      <p:pic>
        <p:nvPicPr>
          <p:cNvPr id="11" name="Picture 10">
            <a:extLst>
              <a:ext uri="{FF2B5EF4-FFF2-40B4-BE49-F238E27FC236}">
                <a16:creationId xmlns:a16="http://schemas.microsoft.com/office/drawing/2014/main" id="{3D64B2A0-07CE-0F4C-BE3C-3A1BE665E40E}"/>
              </a:ext>
            </a:extLst>
          </p:cNvPr>
          <p:cNvPicPr>
            <a:picLocks noChangeAspect="1"/>
          </p:cNvPicPr>
          <p:nvPr userDrawn="1"/>
        </p:nvPicPr>
        <p:blipFill>
          <a:blip r:embed="rId4"/>
          <a:stretch>
            <a:fillRect/>
          </a:stretch>
        </p:blipFill>
        <p:spPr>
          <a:xfrm>
            <a:off x="507404" y="6426199"/>
            <a:ext cx="211802" cy="146431"/>
          </a:xfrm>
          <a:prstGeom prst="rect">
            <a:avLst/>
          </a:prstGeom>
        </p:spPr>
      </p:pic>
      <p:pic>
        <p:nvPicPr>
          <p:cNvPr id="12" name="Picture 11">
            <a:extLst>
              <a:ext uri="{FF2B5EF4-FFF2-40B4-BE49-F238E27FC236}">
                <a16:creationId xmlns:a16="http://schemas.microsoft.com/office/drawing/2014/main" id="{4878B320-D44B-B94E-B161-E6996116A7B8}"/>
              </a:ext>
            </a:extLst>
          </p:cNvPr>
          <p:cNvPicPr>
            <a:picLocks noChangeAspect="1"/>
          </p:cNvPicPr>
          <p:nvPr userDrawn="1"/>
        </p:nvPicPr>
        <p:blipFill>
          <a:blip r:embed="rId5"/>
          <a:stretch>
            <a:fillRect/>
          </a:stretch>
        </p:blipFill>
        <p:spPr>
          <a:xfrm>
            <a:off x="718226" y="6426199"/>
            <a:ext cx="222262" cy="146431"/>
          </a:xfrm>
          <a:prstGeom prst="rect">
            <a:avLst/>
          </a:prstGeom>
        </p:spPr>
      </p:pic>
      <p:pic>
        <p:nvPicPr>
          <p:cNvPr id="13" name="Picture 12">
            <a:extLst>
              <a:ext uri="{FF2B5EF4-FFF2-40B4-BE49-F238E27FC236}">
                <a16:creationId xmlns:a16="http://schemas.microsoft.com/office/drawing/2014/main" id="{D065696F-F818-B449-92FE-BFF3BD356FD1}"/>
              </a:ext>
            </a:extLst>
          </p:cNvPr>
          <p:cNvPicPr>
            <a:picLocks noChangeAspect="1"/>
          </p:cNvPicPr>
          <p:nvPr userDrawn="1"/>
        </p:nvPicPr>
        <p:blipFill>
          <a:blip r:embed="rId6"/>
          <a:stretch>
            <a:fillRect/>
          </a:stretch>
        </p:blipFill>
        <p:spPr>
          <a:xfrm>
            <a:off x="923637" y="6426348"/>
            <a:ext cx="245795" cy="146431"/>
          </a:xfrm>
          <a:prstGeom prst="rect">
            <a:avLst/>
          </a:prstGeom>
        </p:spPr>
      </p:pic>
    </p:spTree>
    <p:extLst>
      <p:ext uri="{BB962C8B-B14F-4D97-AF65-F5344CB8AC3E}">
        <p14:creationId xmlns:p14="http://schemas.microsoft.com/office/powerpoint/2010/main" val="192081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 Section Slide">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0EEA2C39-E549-0549-AD3D-CCFF17CC61C9}"/>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8B37763B-0B43-0E45-B9C5-E0D3214E35BD}"/>
              </a:ext>
            </a:extLst>
          </p:cNvPr>
          <p:cNvSpPr>
            <a:spLocks noGrp="1"/>
          </p:cNvSpPr>
          <p:nvPr>
            <p:ph type="ctrTitle" hasCustomPrompt="1"/>
          </p:nvPr>
        </p:nvSpPr>
        <p:spPr>
          <a:xfrm>
            <a:off x="1019175" y="966651"/>
            <a:ext cx="10153650" cy="5281718"/>
          </a:xfrm>
          <a:prstGeom prst="rect">
            <a:avLst/>
          </a:prstGeom>
        </p:spPr>
        <p:txBody>
          <a:bodyPr lIns="0" tIns="0" rIns="0" bIns="0" anchor="ctr" anchorCtr="0">
            <a:normAutofit/>
          </a:bodyPr>
          <a:lstStyle>
            <a:lvl1pPr algn="l">
              <a:defRPr sz="6000" b="1" i="0" cap="all" baseline="0">
                <a:solidFill>
                  <a:schemeClr val="bg1"/>
                </a:solidFill>
                <a:latin typeface="Arial" panose="020B0604020202020204" pitchFamily="34" charset="0"/>
                <a:ea typeface="Roboto" pitchFamily="2" charset="0"/>
                <a:cs typeface="Arial" panose="020B0604020202020204" pitchFamily="34" charset="0"/>
              </a:defRPr>
            </a:lvl1pPr>
          </a:lstStyle>
          <a:p>
            <a:r>
              <a:rPr lang="en-US" dirty="0"/>
              <a:t>Section Title 60pt</a:t>
            </a:r>
          </a:p>
        </p:txBody>
      </p:sp>
      <p:sp>
        <p:nvSpPr>
          <p:cNvPr id="10" name="Rectangle 9">
            <a:extLst>
              <a:ext uri="{FF2B5EF4-FFF2-40B4-BE49-F238E27FC236}">
                <a16:creationId xmlns:a16="http://schemas.microsoft.com/office/drawing/2014/main" id="{C9D0E310-A04E-A34E-88EC-C4D17A077D02}"/>
              </a:ext>
            </a:extLst>
          </p:cNvPr>
          <p:cNvSpPr/>
          <p:nvPr userDrawn="1"/>
        </p:nvSpPr>
        <p:spPr>
          <a:xfrm>
            <a:off x="11709782" y="6378957"/>
            <a:ext cx="110743" cy="1107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Roboto Regular" pitchFamily="2" charset="0"/>
            </a:endParaRPr>
          </a:p>
        </p:txBody>
      </p:sp>
      <p:sp>
        <p:nvSpPr>
          <p:cNvPr id="9" name="Text Placeholder 12">
            <a:extLst>
              <a:ext uri="{FF2B5EF4-FFF2-40B4-BE49-F238E27FC236}">
                <a16:creationId xmlns:a16="http://schemas.microsoft.com/office/drawing/2014/main" id="{E61E7D3D-1E2D-7D4F-998A-0FA679A1DB60}"/>
              </a:ext>
            </a:extLst>
          </p:cNvPr>
          <p:cNvSpPr>
            <a:spLocks noGrp="1"/>
          </p:cNvSpPr>
          <p:nvPr>
            <p:ph type="body" sz="quarter" idx="18" hasCustomPrompt="1"/>
          </p:nvPr>
        </p:nvSpPr>
        <p:spPr>
          <a:xfrm>
            <a:off x="304800" y="6171945"/>
            <a:ext cx="3236259" cy="243170"/>
          </a:xfrm>
        </p:spPr>
        <p:txBody>
          <a:bodyPr lIns="0" tIns="0" rIns="0" bIns="0">
            <a:normAutofit/>
          </a:bodyPr>
          <a:lstStyle>
            <a:lvl1pPr>
              <a:defRPr sz="1100" b="0" i="0">
                <a:solidFill>
                  <a:schemeClr val="bg1"/>
                </a:solidFill>
                <a:latin typeface="Arial" panose="020B0604020202020204" pitchFamily="34" charset="0"/>
                <a:ea typeface="Roboto" pitchFamily="2" charset="0"/>
                <a:cs typeface="Arial" panose="020B0604020202020204" pitchFamily="34" charset="0"/>
              </a:defRPr>
            </a:lvl1pPr>
          </a:lstStyle>
          <a:p>
            <a:pPr lvl="0"/>
            <a:r>
              <a:rPr lang="en-US" dirty="0"/>
              <a:t>@LSE/</a:t>
            </a:r>
          </a:p>
        </p:txBody>
      </p:sp>
      <p:sp>
        <p:nvSpPr>
          <p:cNvPr id="8" name="Text Placeholder 18">
            <a:extLst>
              <a:ext uri="{FF2B5EF4-FFF2-40B4-BE49-F238E27FC236}">
                <a16:creationId xmlns:a16="http://schemas.microsoft.com/office/drawing/2014/main" id="{C8CC05EC-B62E-9C47-9B3C-54AACFF838FF}"/>
              </a:ext>
            </a:extLst>
          </p:cNvPr>
          <p:cNvSpPr>
            <a:spLocks noGrp="1"/>
          </p:cNvSpPr>
          <p:nvPr>
            <p:ph type="body" sz="quarter" idx="15" hasCustomPrompt="1"/>
          </p:nvPr>
        </p:nvSpPr>
        <p:spPr>
          <a:xfrm>
            <a:off x="6095999" y="6195415"/>
            <a:ext cx="5613783" cy="440057"/>
          </a:xfrm>
        </p:spPr>
        <p:txBody>
          <a:bodyPr anchor="ctr">
            <a:normAutofit/>
          </a:bodyPr>
          <a:lstStyle>
            <a:lvl1pPr algn="r">
              <a:defRPr lang="en-GB" sz="2000" b="0" i="0" kern="1200" baseline="0" dirty="0">
                <a:solidFill>
                  <a:schemeClr val="bg1"/>
                </a:solidFill>
                <a:effectLst/>
                <a:latin typeface="Arial" panose="020B0604020202020204" pitchFamily="34" charset="0"/>
                <a:cs typeface="Arial" panose="020B0604020202020204" pitchFamily="34" charset="0"/>
              </a:defRPr>
            </a:lvl1pPr>
          </a:lstStyle>
          <a:p>
            <a:pPr algn="r"/>
            <a:r>
              <a:rPr lang="en-GB" sz="1800" b="0" i="0" kern="1200" baseline="0" dirty="0">
                <a:solidFill>
                  <a:schemeClr val="bg1"/>
                </a:solidFill>
                <a:effectLst/>
                <a:latin typeface="Arial" panose="020B0604020202020204" pitchFamily="34" charset="0"/>
                <a:ea typeface="+mn-ea"/>
                <a:cs typeface="Arial" panose="020B0604020202020204" pitchFamily="34" charset="0"/>
              </a:rPr>
              <a:t>Department/Institute/Centre name</a:t>
            </a:r>
            <a:endParaRPr lang="en-GB" sz="1800" b="0" i="0" kern="1200" baseline="0" dirty="0">
              <a:solidFill>
                <a:schemeClr val="bg1"/>
              </a:solidFill>
              <a:effectLst/>
              <a:latin typeface="Roboto Regular" pitchFamily="2" charset="0"/>
              <a:ea typeface="+mn-ea"/>
              <a:cs typeface="+mn-cs"/>
            </a:endParaRPr>
          </a:p>
        </p:txBody>
      </p:sp>
      <p:pic>
        <p:nvPicPr>
          <p:cNvPr id="7" name="Picture 6">
            <a:extLst>
              <a:ext uri="{FF2B5EF4-FFF2-40B4-BE49-F238E27FC236}">
                <a16:creationId xmlns:a16="http://schemas.microsoft.com/office/drawing/2014/main" id="{60C39834-6DB2-904A-99F7-8B6F100DDD9B}"/>
              </a:ext>
            </a:extLst>
          </p:cNvPr>
          <p:cNvPicPr>
            <a:picLocks noChangeAspect="1"/>
          </p:cNvPicPr>
          <p:nvPr userDrawn="1"/>
        </p:nvPicPr>
        <p:blipFill>
          <a:blip r:embed="rId3"/>
          <a:stretch>
            <a:fillRect/>
          </a:stretch>
        </p:blipFill>
        <p:spPr>
          <a:xfrm>
            <a:off x="300038" y="6426199"/>
            <a:ext cx="198728" cy="146431"/>
          </a:xfrm>
          <a:prstGeom prst="rect">
            <a:avLst/>
          </a:prstGeom>
        </p:spPr>
      </p:pic>
      <p:pic>
        <p:nvPicPr>
          <p:cNvPr id="11" name="Picture 10">
            <a:extLst>
              <a:ext uri="{FF2B5EF4-FFF2-40B4-BE49-F238E27FC236}">
                <a16:creationId xmlns:a16="http://schemas.microsoft.com/office/drawing/2014/main" id="{A16E84C0-A1BC-6143-B1E1-CE346C061560}"/>
              </a:ext>
            </a:extLst>
          </p:cNvPr>
          <p:cNvPicPr>
            <a:picLocks noChangeAspect="1"/>
          </p:cNvPicPr>
          <p:nvPr userDrawn="1"/>
        </p:nvPicPr>
        <p:blipFill>
          <a:blip r:embed="rId4"/>
          <a:stretch>
            <a:fillRect/>
          </a:stretch>
        </p:blipFill>
        <p:spPr>
          <a:xfrm>
            <a:off x="507404" y="6426199"/>
            <a:ext cx="211802" cy="146431"/>
          </a:xfrm>
          <a:prstGeom prst="rect">
            <a:avLst/>
          </a:prstGeom>
        </p:spPr>
      </p:pic>
      <p:pic>
        <p:nvPicPr>
          <p:cNvPr id="12" name="Picture 11">
            <a:extLst>
              <a:ext uri="{FF2B5EF4-FFF2-40B4-BE49-F238E27FC236}">
                <a16:creationId xmlns:a16="http://schemas.microsoft.com/office/drawing/2014/main" id="{34D594FB-76FD-0347-8466-546E037A5607}"/>
              </a:ext>
            </a:extLst>
          </p:cNvPr>
          <p:cNvPicPr>
            <a:picLocks noChangeAspect="1"/>
          </p:cNvPicPr>
          <p:nvPr userDrawn="1"/>
        </p:nvPicPr>
        <p:blipFill>
          <a:blip r:embed="rId5"/>
          <a:stretch>
            <a:fillRect/>
          </a:stretch>
        </p:blipFill>
        <p:spPr>
          <a:xfrm>
            <a:off x="718226" y="6426199"/>
            <a:ext cx="222262" cy="146431"/>
          </a:xfrm>
          <a:prstGeom prst="rect">
            <a:avLst/>
          </a:prstGeom>
        </p:spPr>
      </p:pic>
      <p:pic>
        <p:nvPicPr>
          <p:cNvPr id="13" name="Picture 12">
            <a:extLst>
              <a:ext uri="{FF2B5EF4-FFF2-40B4-BE49-F238E27FC236}">
                <a16:creationId xmlns:a16="http://schemas.microsoft.com/office/drawing/2014/main" id="{7C39BC38-52E6-C746-9F37-18516F4EE8CE}"/>
              </a:ext>
            </a:extLst>
          </p:cNvPr>
          <p:cNvPicPr>
            <a:picLocks noChangeAspect="1"/>
          </p:cNvPicPr>
          <p:nvPr userDrawn="1"/>
        </p:nvPicPr>
        <p:blipFill>
          <a:blip r:embed="rId6"/>
          <a:stretch>
            <a:fillRect/>
          </a:stretch>
        </p:blipFill>
        <p:spPr>
          <a:xfrm>
            <a:off x="923637" y="6426348"/>
            <a:ext cx="245795" cy="146431"/>
          </a:xfrm>
          <a:prstGeom prst="rect">
            <a:avLst/>
          </a:prstGeom>
        </p:spPr>
      </p:pic>
    </p:spTree>
    <p:extLst>
      <p:ext uri="{BB962C8B-B14F-4D97-AF65-F5344CB8AC3E}">
        <p14:creationId xmlns:p14="http://schemas.microsoft.com/office/powerpoint/2010/main" val="19546284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 Section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8D82B8F-7F6A-824A-B6CC-4BE520FE611B}"/>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8B37763B-0B43-0E45-B9C5-E0D3214E35BD}"/>
              </a:ext>
            </a:extLst>
          </p:cNvPr>
          <p:cNvSpPr>
            <a:spLocks noGrp="1"/>
          </p:cNvSpPr>
          <p:nvPr>
            <p:ph type="ctrTitle" hasCustomPrompt="1"/>
          </p:nvPr>
        </p:nvSpPr>
        <p:spPr>
          <a:xfrm>
            <a:off x="1019175" y="966651"/>
            <a:ext cx="10153650" cy="5281718"/>
          </a:xfrm>
          <a:prstGeom prst="rect">
            <a:avLst/>
          </a:prstGeom>
        </p:spPr>
        <p:txBody>
          <a:bodyPr lIns="0" tIns="0" rIns="0" bIns="0" anchor="ctr" anchorCtr="0">
            <a:normAutofit/>
          </a:bodyPr>
          <a:lstStyle>
            <a:lvl1pPr algn="l">
              <a:defRPr sz="6000" b="1" i="0" cap="all" baseline="0">
                <a:solidFill>
                  <a:srgbClr val="E0112B"/>
                </a:solidFill>
                <a:latin typeface="Arial" panose="020B0604020202020204" pitchFamily="34" charset="0"/>
                <a:ea typeface="Roboto" pitchFamily="2" charset="0"/>
                <a:cs typeface="Arial" panose="020B0604020202020204" pitchFamily="34" charset="0"/>
              </a:defRPr>
            </a:lvl1pPr>
          </a:lstStyle>
          <a:p>
            <a:r>
              <a:rPr lang="en-US" dirty="0"/>
              <a:t>Section Title 60pt</a:t>
            </a:r>
          </a:p>
        </p:txBody>
      </p:sp>
      <p:sp>
        <p:nvSpPr>
          <p:cNvPr id="10" name="Rectangle 9">
            <a:extLst>
              <a:ext uri="{FF2B5EF4-FFF2-40B4-BE49-F238E27FC236}">
                <a16:creationId xmlns:a16="http://schemas.microsoft.com/office/drawing/2014/main" id="{C9D0E310-A04E-A34E-88EC-C4D17A077D02}"/>
              </a:ext>
            </a:extLst>
          </p:cNvPr>
          <p:cNvSpPr/>
          <p:nvPr userDrawn="1"/>
        </p:nvSpPr>
        <p:spPr>
          <a:xfrm>
            <a:off x="11709782" y="6378957"/>
            <a:ext cx="110743" cy="110743"/>
          </a:xfrm>
          <a:prstGeom prst="rect">
            <a:avLst/>
          </a:prstGeom>
          <a:solidFill>
            <a:srgbClr val="E011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Roboto Regular" pitchFamily="2" charset="0"/>
            </a:endParaRPr>
          </a:p>
        </p:txBody>
      </p:sp>
      <p:sp>
        <p:nvSpPr>
          <p:cNvPr id="9" name="Text Placeholder 12">
            <a:extLst>
              <a:ext uri="{FF2B5EF4-FFF2-40B4-BE49-F238E27FC236}">
                <a16:creationId xmlns:a16="http://schemas.microsoft.com/office/drawing/2014/main" id="{ED29FF55-A094-494C-BDFD-4CA8713219C0}"/>
              </a:ext>
            </a:extLst>
          </p:cNvPr>
          <p:cNvSpPr>
            <a:spLocks noGrp="1"/>
          </p:cNvSpPr>
          <p:nvPr>
            <p:ph type="body" sz="quarter" idx="18" hasCustomPrompt="1"/>
          </p:nvPr>
        </p:nvSpPr>
        <p:spPr>
          <a:xfrm>
            <a:off x="304800" y="6171945"/>
            <a:ext cx="3236259" cy="243170"/>
          </a:xfrm>
        </p:spPr>
        <p:txBody>
          <a:bodyPr lIns="0" tIns="0" rIns="0" bIns="0">
            <a:normAutofit/>
          </a:bodyPr>
          <a:lstStyle>
            <a:lvl1pPr>
              <a:defRPr sz="1100" b="0" i="0">
                <a:solidFill>
                  <a:srgbClr val="E0112B"/>
                </a:solidFill>
                <a:latin typeface="Arial" panose="020B0604020202020204" pitchFamily="34" charset="0"/>
                <a:ea typeface="Roboto" pitchFamily="2" charset="0"/>
                <a:cs typeface="Arial" panose="020B0604020202020204" pitchFamily="34" charset="0"/>
              </a:defRPr>
            </a:lvl1pPr>
          </a:lstStyle>
          <a:p>
            <a:pPr lvl="0"/>
            <a:r>
              <a:rPr lang="en-US" dirty="0"/>
              <a:t>@LSE/</a:t>
            </a:r>
          </a:p>
        </p:txBody>
      </p:sp>
      <p:sp>
        <p:nvSpPr>
          <p:cNvPr id="11" name="Text Placeholder 18">
            <a:extLst>
              <a:ext uri="{FF2B5EF4-FFF2-40B4-BE49-F238E27FC236}">
                <a16:creationId xmlns:a16="http://schemas.microsoft.com/office/drawing/2014/main" id="{887205A7-1DFC-B44C-A9D9-778026AE1E49}"/>
              </a:ext>
            </a:extLst>
          </p:cNvPr>
          <p:cNvSpPr>
            <a:spLocks noGrp="1"/>
          </p:cNvSpPr>
          <p:nvPr>
            <p:ph type="body" sz="quarter" idx="15" hasCustomPrompt="1"/>
          </p:nvPr>
        </p:nvSpPr>
        <p:spPr>
          <a:xfrm>
            <a:off x="6095999" y="6195415"/>
            <a:ext cx="5613783" cy="440057"/>
          </a:xfrm>
        </p:spPr>
        <p:txBody>
          <a:bodyPr anchor="ctr">
            <a:normAutofit/>
          </a:bodyPr>
          <a:lstStyle>
            <a:lvl1pPr algn="r">
              <a:defRPr lang="en-GB" sz="1800" b="0" i="0" kern="1200" baseline="0" dirty="0">
                <a:solidFill>
                  <a:schemeClr val="tx1"/>
                </a:solidFill>
                <a:effectLst/>
                <a:latin typeface="Arial" panose="020B0604020202020204" pitchFamily="34" charset="0"/>
                <a:cs typeface="Arial" panose="020B0604020202020204" pitchFamily="34" charset="0"/>
              </a:defRPr>
            </a:lvl1pPr>
          </a:lstStyle>
          <a:p>
            <a:r>
              <a:rPr lang="en-US" dirty="0"/>
              <a:t>Department/Institute/Centre name</a:t>
            </a:r>
          </a:p>
        </p:txBody>
      </p:sp>
      <p:pic>
        <p:nvPicPr>
          <p:cNvPr id="24" name="Picture 23">
            <a:extLst>
              <a:ext uri="{FF2B5EF4-FFF2-40B4-BE49-F238E27FC236}">
                <a16:creationId xmlns:a16="http://schemas.microsoft.com/office/drawing/2014/main" id="{53B95DC6-54E1-0549-BD9F-AAFD521A99C9}"/>
              </a:ext>
            </a:extLst>
          </p:cNvPr>
          <p:cNvPicPr>
            <a:picLocks noChangeAspect="1"/>
          </p:cNvPicPr>
          <p:nvPr userDrawn="1"/>
        </p:nvPicPr>
        <p:blipFill>
          <a:blip r:embed="rId3"/>
          <a:stretch>
            <a:fillRect/>
          </a:stretch>
        </p:blipFill>
        <p:spPr>
          <a:xfrm>
            <a:off x="300038" y="6422517"/>
            <a:ext cx="209241" cy="150224"/>
          </a:xfrm>
          <a:prstGeom prst="rect">
            <a:avLst/>
          </a:prstGeom>
        </p:spPr>
      </p:pic>
      <p:pic>
        <p:nvPicPr>
          <p:cNvPr id="25" name="Picture 24">
            <a:extLst>
              <a:ext uri="{FF2B5EF4-FFF2-40B4-BE49-F238E27FC236}">
                <a16:creationId xmlns:a16="http://schemas.microsoft.com/office/drawing/2014/main" id="{08A7F648-07EC-9947-89EF-020D3019EC30}"/>
              </a:ext>
            </a:extLst>
          </p:cNvPr>
          <p:cNvPicPr>
            <a:picLocks noChangeAspect="1"/>
          </p:cNvPicPr>
          <p:nvPr userDrawn="1"/>
        </p:nvPicPr>
        <p:blipFill>
          <a:blip r:embed="rId4"/>
          <a:stretch>
            <a:fillRect/>
          </a:stretch>
        </p:blipFill>
        <p:spPr>
          <a:xfrm>
            <a:off x="497406" y="6425613"/>
            <a:ext cx="228019" cy="150224"/>
          </a:xfrm>
          <a:prstGeom prst="rect">
            <a:avLst/>
          </a:prstGeom>
        </p:spPr>
      </p:pic>
      <p:pic>
        <p:nvPicPr>
          <p:cNvPr id="26" name="Picture 25">
            <a:extLst>
              <a:ext uri="{FF2B5EF4-FFF2-40B4-BE49-F238E27FC236}">
                <a16:creationId xmlns:a16="http://schemas.microsoft.com/office/drawing/2014/main" id="{DAB160F0-9724-9247-8E01-3D9A824EFD8A}"/>
              </a:ext>
            </a:extLst>
          </p:cNvPr>
          <p:cNvPicPr>
            <a:picLocks noChangeAspect="1"/>
          </p:cNvPicPr>
          <p:nvPr userDrawn="1"/>
        </p:nvPicPr>
        <p:blipFill>
          <a:blip r:embed="rId5"/>
          <a:stretch>
            <a:fillRect/>
          </a:stretch>
        </p:blipFill>
        <p:spPr>
          <a:xfrm>
            <a:off x="711927" y="6425824"/>
            <a:ext cx="228019" cy="150224"/>
          </a:xfrm>
          <a:prstGeom prst="rect">
            <a:avLst/>
          </a:prstGeom>
        </p:spPr>
      </p:pic>
      <p:pic>
        <p:nvPicPr>
          <p:cNvPr id="27" name="Picture 26">
            <a:extLst>
              <a:ext uri="{FF2B5EF4-FFF2-40B4-BE49-F238E27FC236}">
                <a16:creationId xmlns:a16="http://schemas.microsoft.com/office/drawing/2014/main" id="{A01D6C39-1E90-3C41-A27C-F372B4042D4C}"/>
              </a:ext>
            </a:extLst>
          </p:cNvPr>
          <p:cNvPicPr>
            <a:picLocks noChangeAspect="1"/>
          </p:cNvPicPr>
          <p:nvPr userDrawn="1"/>
        </p:nvPicPr>
        <p:blipFill>
          <a:blip r:embed="rId6"/>
          <a:stretch>
            <a:fillRect/>
          </a:stretch>
        </p:blipFill>
        <p:spPr>
          <a:xfrm>
            <a:off x="920445" y="6424466"/>
            <a:ext cx="252162" cy="150224"/>
          </a:xfrm>
          <a:prstGeom prst="rect">
            <a:avLst/>
          </a:prstGeom>
        </p:spPr>
      </p:pic>
    </p:spTree>
    <p:extLst>
      <p:ext uri="{BB962C8B-B14F-4D97-AF65-F5344CB8AC3E}">
        <p14:creationId xmlns:p14="http://schemas.microsoft.com/office/powerpoint/2010/main" val="29279878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 Content Slide">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EA3FEE0C-0A96-0248-9516-10BC59EEF604}"/>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0" name="Title Placeholder 1">
            <a:extLst>
              <a:ext uri="{FF2B5EF4-FFF2-40B4-BE49-F238E27FC236}">
                <a16:creationId xmlns:a16="http://schemas.microsoft.com/office/drawing/2014/main" id="{4F6C8FBA-8122-DE4F-8931-D7978E15E67F}"/>
              </a:ext>
            </a:extLst>
          </p:cNvPr>
          <p:cNvSpPr>
            <a:spLocks noGrp="1"/>
          </p:cNvSpPr>
          <p:nvPr>
            <p:ph type="title" hasCustomPrompt="1"/>
          </p:nvPr>
        </p:nvSpPr>
        <p:spPr>
          <a:xfrm>
            <a:off x="6095999" y="296862"/>
            <a:ext cx="5613783" cy="611187"/>
          </a:xfrm>
          <a:prstGeom prst="rect">
            <a:avLst/>
          </a:prstGeom>
        </p:spPr>
        <p:txBody>
          <a:bodyPr vert="horz" lIns="0" tIns="0" rIns="0" bIns="0" rtlCol="0" anchor="ctr" anchorCtr="0">
            <a:noAutofit/>
          </a:bodyPr>
          <a:lstStyle>
            <a:lvl1pPr algn="r">
              <a:lnSpc>
                <a:spcPts val="3200"/>
              </a:lnSpc>
              <a:defRPr sz="2000" b="1" i="0">
                <a:solidFill>
                  <a:schemeClr val="bg1"/>
                </a:solidFill>
                <a:latin typeface="Arial" panose="020B0604020202020204" pitchFamily="34" charset="0"/>
                <a:ea typeface="Roboto Medium" pitchFamily="2" charset="0"/>
                <a:cs typeface="Arial" panose="020B0604020202020204" pitchFamily="34" charset="0"/>
              </a:defRPr>
            </a:lvl1pPr>
          </a:lstStyle>
          <a:p>
            <a:r>
              <a:rPr lang="en-US" dirty="0"/>
              <a:t>Presentation Title Here</a:t>
            </a:r>
          </a:p>
        </p:txBody>
      </p:sp>
      <p:sp>
        <p:nvSpPr>
          <p:cNvPr id="13" name="Rectangle 12">
            <a:extLst>
              <a:ext uri="{FF2B5EF4-FFF2-40B4-BE49-F238E27FC236}">
                <a16:creationId xmlns:a16="http://schemas.microsoft.com/office/drawing/2014/main" id="{483E6D21-7AD3-0441-A8C6-8569B63AB571}"/>
              </a:ext>
            </a:extLst>
          </p:cNvPr>
          <p:cNvSpPr/>
          <p:nvPr userDrawn="1"/>
        </p:nvSpPr>
        <p:spPr>
          <a:xfrm>
            <a:off x="11709782" y="6378957"/>
            <a:ext cx="110743" cy="1107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Roboto Regular" pitchFamily="2" charset="0"/>
            </a:endParaRPr>
          </a:p>
        </p:txBody>
      </p:sp>
      <p:sp>
        <p:nvSpPr>
          <p:cNvPr id="11" name="Text Placeholder 3">
            <a:extLst>
              <a:ext uri="{FF2B5EF4-FFF2-40B4-BE49-F238E27FC236}">
                <a16:creationId xmlns:a16="http://schemas.microsoft.com/office/drawing/2014/main" id="{59717407-247D-DA41-9CDC-E95D001991A7}"/>
              </a:ext>
            </a:extLst>
          </p:cNvPr>
          <p:cNvSpPr>
            <a:spLocks noGrp="1"/>
          </p:cNvSpPr>
          <p:nvPr>
            <p:ph type="body" sz="quarter" idx="10"/>
          </p:nvPr>
        </p:nvSpPr>
        <p:spPr>
          <a:xfrm>
            <a:off x="1019175" y="1700213"/>
            <a:ext cx="10153650" cy="4448038"/>
          </a:xfrm>
          <a:prstGeom prst="rect">
            <a:avLst/>
          </a:prstGeom>
        </p:spPr>
        <p:txBody>
          <a:bodyPr/>
          <a:lstStyle>
            <a:lvl1pPr algn="l">
              <a:defRPr sz="2400" b="1" i="0" baseline="0">
                <a:solidFill>
                  <a:schemeClr val="bg1"/>
                </a:solidFill>
                <a:latin typeface="Arial" panose="020B0604020202020204" pitchFamily="34" charset="0"/>
                <a:cs typeface="Arial" panose="020B0604020202020204" pitchFamily="34" charset="0"/>
              </a:defRPr>
            </a:lvl1pPr>
            <a:lvl2pPr marL="184150" indent="-176213" algn="l">
              <a:buClr>
                <a:schemeClr val="bg1"/>
              </a:buClr>
              <a:buFont typeface="Wingdings" pitchFamily="2" charset="2"/>
              <a:buChar char="§"/>
              <a:defRPr sz="2400" b="0" i="0">
                <a:solidFill>
                  <a:schemeClr val="bg1"/>
                </a:solidFill>
                <a:latin typeface="Arial" panose="020B0604020202020204" pitchFamily="34" charset="0"/>
                <a:cs typeface="Arial" panose="020B0604020202020204" pitchFamily="34" charset="0"/>
              </a:defRPr>
            </a:lvl2pPr>
            <a:lvl3pPr marL="185738" indent="177800" algn="l">
              <a:buClr>
                <a:schemeClr val="bg1"/>
              </a:buClr>
              <a:buFont typeface="Wingdings" pitchFamily="2" charset="2"/>
              <a:buChar char="§"/>
              <a:defRPr sz="2400" b="0" i="0">
                <a:solidFill>
                  <a:schemeClr val="bg1"/>
                </a:solidFill>
                <a:latin typeface="Arial" panose="020B0604020202020204" pitchFamily="34" charset="0"/>
                <a:cs typeface="Arial" panose="020B0604020202020204" pitchFamily="34" charset="0"/>
              </a:defRPr>
            </a:lvl3pPr>
            <a:lvl4pPr marL="541338" indent="-177800" algn="l">
              <a:buClr>
                <a:schemeClr val="bg1"/>
              </a:buClr>
              <a:buFont typeface="Wingdings" pitchFamily="2" charset="2"/>
              <a:buChar char="§"/>
              <a:defRPr sz="2000" b="0" i="0">
                <a:solidFill>
                  <a:schemeClr val="bg1"/>
                </a:solidFill>
                <a:latin typeface="Arial" panose="020B0604020202020204" pitchFamily="34" charset="0"/>
                <a:cs typeface="Arial" panose="020B0604020202020204" pitchFamily="34" charset="0"/>
              </a:defRPr>
            </a:lvl4pPr>
            <a:lvl5pPr marL="541337" indent="0" algn="l">
              <a:buNone/>
              <a:defRPr sz="2000" b="0" i="0">
                <a:solidFill>
                  <a:schemeClr val="bg1"/>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2">
            <a:extLst>
              <a:ext uri="{FF2B5EF4-FFF2-40B4-BE49-F238E27FC236}">
                <a16:creationId xmlns:a16="http://schemas.microsoft.com/office/drawing/2014/main" id="{34B96331-9581-4E43-ABF0-A901F058A99B}"/>
              </a:ext>
            </a:extLst>
          </p:cNvPr>
          <p:cNvSpPr>
            <a:spLocks noGrp="1"/>
          </p:cNvSpPr>
          <p:nvPr>
            <p:ph type="body" sz="quarter" idx="18" hasCustomPrompt="1"/>
          </p:nvPr>
        </p:nvSpPr>
        <p:spPr>
          <a:xfrm>
            <a:off x="304800" y="6171945"/>
            <a:ext cx="3236259" cy="243170"/>
          </a:xfrm>
        </p:spPr>
        <p:txBody>
          <a:bodyPr lIns="0" tIns="0" rIns="0" bIns="0">
            <a:normAutofit/>
          </a:bodyPr>
          <a:lstStyle>
            <a:lvl1pPr>
              <a:defRPr sz="1100" b="0" i="0">
                <a:solidFill>
                  <a:schemeClr val="bg1"/>
                </a:solidFill>
                <a:latin typeface="Arial" panose="020B0604020202020204" pitchFamily="34" charset="0"/>
                <a:ea typeface="Roboto" pitchFamily="2" charset="0"/>
                <a:cs typeface="Arial" panose="020B0604020202020204" pitchFamily="34" charset="0"/>
              </a:defRPr>
            </a:lvl1pPr>
          </a:lstStyle>
          <a:p>
            <a:pPr lvl="0"/>
            <a:r>
              <a:rPr lang="en-US" dirty="0"/>
              <a:t>@LSE/</a:t>
            </a:r>
          </a:p>
        </p:txBody>
      </p:sp>
      <p:sp>
        <p:nvSpPr>
          <p:cNvPr id="8" name="Text Placeholder 18">
            <a:extLst>
              <a:ext uri="{FF2B5EF4-FFF2-40B4-BE49-F238E27FC236}">
                <a16:creationId xmlns:a16="http://schemas.microsoft.com/office/drawing/2014/main" id="{7D42BA40-87FF-5E42-8A4C-E9433C6F2374}"/>
              </a:ext>
            </a:extLst>
          </p:cNvPr>
          <p:cNvSpPr>
            <a:spLocks noGrp="1"/>
          </p:cNvSpPr>
          <p:nvPr>
            <p:ph type="body" sz="quarter" idx="15" hasCustomPrompt="1"/>
          </p:nvPr>
        </p:nvSpPr>
        <p:spPr>
          <a:xfrm>
            <a:off x="6095999" y="6195415"/>
            <a:ext cx="5613783" cy="440057"/>
          </a:xfrm>
        </p:spPr>
        <p:txBody>
          <a:bodyPr anchor="ctr">
            <a:normAutofit/>
          </a:bodyPr>
          <a:lstStyle>
            <a:lvl1pPr algn="r">
              <a:defRPr lang="en-GB" sz="2000" b="0" i="0" kern="1200" baseline="0" dirty="0">
                <a:solidFill>
                  <a:schemeClr val="bg1"/>
                </a:solidFill>
                <a:effectLst/>
                <a:latin typeface="Arial" panose="020B0604020202020204" pitchFamily="34" charset="0"/>
                <a:cs typeface="Arial" panose="020B0604020202020204" pitchFamily="34" charset="0"/>
              </a:defRPr>
            </a:lvl1pPr>
          </a:lstStyle>
          <a:p>
            <a:pPr algn="r"/>
            <a:r>
              <a:rPr lang="en-GB" sz="1800" b="0" i="0" kern="1200" baseline="0" dirty="0">
                <a:solidFill>
                  <a:schemeClr val="bg1"/>
                </a:solidFill>
                <a:effectLst/>
                <a:latin typeface="Arial" panose="020B0604020202020204" pitchFamily="34" charset="0"/>
                <a:ea typeface="+mn-ea"/>
                <a:cs typeface="Arial" panose="020B0604020202020204" pitchFamily="34" charset="0"/>
              </a:rPr>
              <a:t>Department/Institute/Centre name</a:t>
            </a:r>
            <a:endParaRPr lang="en-GB" sz="1800" b="0" i="0" kern="1200" baseline="0" dirty="0">
              <a:solidFill>
                <a:schemeClr val="bg1"/>
              </a:solidFill>
              <a:effectLst/>
              <a:latin typeface="Roboto Regular" pitchFamily="2" charset="0"/>
              <a:ea typeface="+mn-ea"/>
              <a:cs typeface="+mn-cs"/>
            </a:endParaRPr>
          </a:p>
        </p:txBody>
      </p:sp>
      <p:pic>
        <p:nvPicPr>
          <p:cNvPr id="9" name="Picture 8">
            <a:extLst>
              <a:ext uri="{FF2B5EF4-FFF2-40B4-BE49-F238E27FC236}">
                <a16:creationId xmlns:a16="http://schemas.microsoft.com/office/drawing/2014/main" id="{70B4BB3F-7DB8-F64F-BC21-D56FACCE4C9D}"/>
              </a:ext>
            </a:extLst>
          </p:cNvPr>
          <p:cNvPicPr>
            <a:picLocks noChangeAspect="1"/>
          </p:cNvPicPr>
          <p:nvPr userDrawn="1"/>
        </p:nvPicPr>
        <p:blipFill>
          <a:blip r:embed="rId3"/>
          <a:stretch>
            <a:fillRect/>
          </a:stretch>
        </p:blipFill>
        <p:spPr>
          <a:xfrm>
            <a:off x="300038" y="6426199"/>
            <a:ext cx="198728" cy="146431"/>
          </a:xfrm>
          <a:prstGeom prst="rect">
            <a:avLst/>
          </a:prstGeom>
        </p:spPr>
      </p:pic>
      <p:pic>
        <p:nvPicPr>
          <p:cNvPr id="14" name="Picture 13">
            <a:extLst>
              <a:ext uri="{FF2B5EF4-FFF2-40B4-BE49-F238E27FC236}">
                <a16:creationId xmlns:a16="http://schemas.microsoft.com/office/drawing/2014/main" id="{FD5C75E6-AFEF-F44C-8653-CB4C5BB94B10}"/>
              </a:ext>
            </a:extLst>
          </p:cNvPr>
          <p:cNvPicPr>
            <a:picLocks noChangeAspect="1"/>
          </p:cNvPicPr>
          <p:nvPr userDrawn="1"/>
        </p:nvPicPr>
        <p:blipFill>
          <a:blip r:embed="rId4"/>
          <a:stretch>
            <a:fillRect/>
          </a:stretch>
        </p:blipFill>
        <p:spPr>
          <a:xfrm>
            <a:off x="507404" y="6426199"/>
            <a:ext cx="211802" cy="146431"/>
          </a:xfrm>
          <a:prstGeom prst="rect">
            <a:avLst/>
          </a:prstGeom>
        </p:spPr>
      </p:pic>
      <p:pic>
        <p:nvPicPr>
          <p:cNvPr id="15" name="Picture 14">
            <a:extLst>
              <a:ext uri="{FF2B5EF4-FFF2-40B4-BE49-F238E27FC236}">
                <a16:creationId xmlns:a16="http://schemas.microsoft.com/office/drawing/2014/main" id="{2697838D-875E-8D49-A0FE-D850C83C3BF4}"/>
              </a:ext>
            </a:extLst>
          </p:cNvPr>
          <p:cNvPicPr>
            <a:picLocks noChangeAspect="1"/>
          </p:cNvPicPr>
          <p:nvPr userDrawn="1"/>
        </p:nvPicPr>
        <p:blipFill>
          <a:blip r:embed="rId5"/>
          <a:stretch>
            <a:fillRect/>
          </a:stretch>
        </p:blipFill>
        <p:spPr>
          <a:xfrm>
            <a:off x="718226" y="6426199"/>
            <a:ext cx="222262" cy="146431"/>
          </a:xfrm>
          <a:prstGeom prst="rect">
            <a:avLst/>
          </a:prstGeom>
        </p:spPr>
      </p:pic>
      <p:pic>
        <p:nvPicPr>
          <p:cNvPr id="16" name="Picture 15">
            <a:extLst>
              <a:ext uri="{FF2B5EF4-FFF2-40B4-BE49-F238E27FC236}">
                <a16:creationId xmlns:a16="http://schemas.microsoft.com/office/drawing/2014/main" id="{61C19022-A94A-3244-B4B3-0F9EF5A94A7E}"/>
              </a:ext>
            </a:extLst>
          </p:cNvPr>
          <p:cNvPicPr>
            <a:picLocks noChangeAspect="1"/>
          </p:cNvPicPr>
          <p:nvPr userDrawn="1"/>
        </p:nvPicPr>
        <p:blipFill>
          <a:blip r:embed="rId6"/>
          <a:stretch>
            <a:fillRect/>
          </a:stretch>
        </p:blipFill>
        <p:spPr>
          <a:xfrm>
            <a:off x="923637" y="6426348"/>
            <a:ext cx="245795" cy="146431"/>
          </a:xfrm>
          <a:prstGeom prst="rect">
            <a:avLst/>
          </a:prstGeom>
        </p:spPr>
      </p:pic>
    </p:spTree>
    <p:extLst>
      <p:ext uri="{BB962C8B-B14F-4D97-AF65-F5344CB8AC3E}">
        <p14:creationId xmlns:p14="http://schemas.microsoft.com/office/powerpoint/2010/main" val="2636290841"/>
      </p:ext>
    </p:extLst>
  </p:cSld>
  <p:clrMapOvr>
    <a:masterClrMapping/>
  </p:clrMapOvr>
  <p:extLst>
    <p:ext uri="{DCECCB84-F9BA-43D5-87BE-67443E8EF086}">
      <p15:sldGuideLst xmlns:p15="http://schemas.microsoft.com/office/powerpoint/2012/main">
        <p15:guide id="1" pos="3840">
          <p15:clr>
            <a:srgbClr val="FBAE40"/>
          </p15:clr>
        </p15:guide>
        <p15:guide id="2" orient="horz" pos="482">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 Content Slide">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DFB63E7E-A2E8-BF4C-BE2D-5511C1F2688D}"/>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3" name="Rectangle 12">
            <a:extLst>
              <a:ext uri="{FF2B5EF4-FFF2-40B4-BE49-F238E27FC236}">
                <a16:creationId xmlns:a16="http://schemas.microsoft.com/office/drawing/2014/main" id="{483E6D21-7AD3-0441-A8C6-8569B63AB571}"/>
              </a:ext>
            </a:extLst>
          </p:cNvPr>
          <p:cNvSpPr/>
          <p:nvPr userDrawn="1"/>
        </p:nvSpPr>
        <p:spPr>
          <a:xfrm>
            <a:off x="11709782" y="6378957"/>
            <a:ext cx="110743" cy="1107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Roboto Regular" pitchFamily="2" charset="0"/>
            </a:endParaRPr>
          </a:p>
        </p:txBody>
      </p:sp>
      <p:sp>
        <p:nvSpPr>
          <p:cNvPr id="12" name="Title Placeholder 1">
            <a:extLst>
              <a:ext uri="{FF2B5EF4-FFF2-40B4-BE49-F238E27FC236}">
                <a16:creationId xmlns:a16="http://schemas.microsoft.com/office/drawing/2014/main" id="{5013BD44-70D3-0447-99F0-C19BF8D53A87}"/>
              </a:ext>
            </a:extLst>
          </p:cNvPr>
          <p:cNvSpPr>
            <a:spLocks noGrp="1"/>
          </p:cNvSpPr>
          <p:nvPr>
            <p:ph type="title" hasCustomPrompt="1"/>
          </p:nvPr>
        </p:nvSpPr>
        <p:spPr>
          <a:xfrm>
            <a:off x="6095999" y="296862"/>
            <a:ext cx="5613783" cy="611187"/>
          </a:xfrm>
          <a:prstGeom prst="rect">
            <a:avLst/>
          </a:prstGeom>
        </p:spPr>
        <p:txBody>
          <a:bodyPr vert="horz" lIns="0" tIns="0" rIns="0" bIns="0" rtlCol="0" anchor="ctr" anchorCtr="0">
            <a:noAutofit/>
          </a:bodyPr>
          <a:lstStyle>
            <a:lvl1pPr algn="r">
              <a:lnSpc>
                <a:spcPts val="3200"/>
              </a:lnSpc>
              <a:defRPr sz="2000" b="1" i="0">
                <a:solidFill>
                  <a:schemeClr val="bg1"/>
                </a:solidFill>
                <a:latin typeface="Arial" panose="020B0604020202020204" pitchFamily="34" charset="0"/>
                <a:ea typeface="Roboto Medium" pitchFamily="2" charset="0"/>
                <a:cs typeface="Arial" panose="020B0604020202020204" pitchFamily="34" charset="0"/>
              </a:defRPr>
            </a:lvl1pPr>
          </a:lstStyle>
          <a:p>
            <a:r>
              <a:rPr lang="en-US" dirty="0"/>
              <a:t>Presentation Title Here</a:t>
            </a:r>
          </a:p>
        </p:txBody>
      </p:sp>
      <p:sp>
        <p:nvSpPr>
          <p:cNvPr id="8" name="Text Placeholder 12">
            <a:extLst>
              <a:ext uri="{FF2B5EF4-FFF2-40B4-BE49-F238E27FC236}">
                <a16:creationId xmlns:a16="http://schemas.microsoft.com/office/drawing/2014/main" id="{4EF713E7-A59D-234A-9964-F3587B0A5AFB}"/>
              </a:ext>
            </a:extLst>
          </p:cNvPr>
          <p:cNvSpPr>
            <a:spLocks noGrp="1"/>
          </p:cNvSpPr>
          <p:nvPr>
            <p:ph type="body" sz="quarter" idx="18" hasCustomPrompt="1"/>
          </p:nvPr>
        </p:nvSpPr>
        <p:spPr>
          <a:xfrm>
            <a:off x="304800" y="6171945"/>
            <a:ext cx="3236259" cy="243170"/>
          </a:xfrm>
        </p:spPr>
        <p:txBody>
          <a:bodyPr lIns="0" tIns="0" rIns="0" bIns="0">
            <a:normAutofit/>
          </a:bodyPr>
          <a:lstStyle>
            <a:lvl1pPr>
              <a:defRPr sz="1100" b="0" i="0">
                <a:solidFill>
                  <a:schemeClr val="bg1"/>
                </a:solidFill>
                <a:latin typeface="Arial" panose="020B0604020202020204" pitchFamily="34" charset="0"/>
                <a:ea typeface="Roboto" pitchFamily="2" charset="0"/>
                <a:cs typeface="Arial" panose="020B0604020202020204" pitchFamily="34" charset="0"/>
              </a:defRPr>
            </a:lvl1pPr>
          </a:lstStyle>
          <a:p>
            <a:pPr lvl="0"/>
            <a:r>
              <a:rPr lang="en-US" dirty="0"/>
              <a:t>@LSE/</a:t>
            </a:r>
          </a:p>
        </p:txBody>
      </p:sp>
      <p:sp>
        <p:nvSpPr>
          <p:cNvPr id="9" name="Text Placeholder 3">
            <a:extLst>
              <a:ext uri="{FF2B5EF4-FFF2-40B4-BE49-F238E27FC236}">
                <a16:creationId xmlns:a16="http://schemas.microsoft.com/office/drawing/2014/main" id="{8E0CE2A9-7B0A-6848-9FD9-D42F76C91BEB}"/>
              </a:ext>
            </a:extLst>
          </p:cNvPr>
          <p:cNvSpPr>
            <a:spLocks noGrp="1"/>
          </p:cNvSpPr>
          <p:nvPr>
            <p:ph type="body" sz="quarter" idx="10"/>
          </p:nvPr>
        </p:nvSpPr>
        <p:spPr>
          <a:xfrm>
            <a:off x="1019175" y="1700213"/>
            <a:ext cx="10153650" cy="4448038"/>
          </a:xfrm>
          <a:prstGeom prst="rect">
            <a:avLst/>
          </a:prstGeom>
        </p:spPr>
        <p:txBody>
          <a:bodyPr/>
          <a:lstStyle>
            <a:lvl1pPr algn="l">
              <a:defRPr sz="2400" b="1" i="0" baseline="0">
                <a:solidFill>
                  <a:schemeClr val="bg1"/>
                </a:solidFill>
                <a:latin typeface="Arial" panose="020B0604020202020204" pitchFamily="34" charset="0"/>
                <a:cs typeface="Arial" panose="020B0604020202020204" pitchFamily="34" charset="0"/>
              </a:defRPr>
            </a:lvl1pPr>
            <a:lvl2pPr marL="184150" indent="-176213" algn="l">
              <a:buClr>
                <a:schemeClr val="bg1"/>
              </a:buClr>
              <a:buFont typeface="Wingdings" pitchFamily="2" charset="2"/>
              <a:buChar char="§"/>
              <a:defRPr sz="2400" b="0" i="0">
                <a:solidFill>
                  <a:schemeClr val="bg1"/>
                </a:solidFill>
                <a:latin typeface="Arial" panose="020B0604020202020204" pitchFamily="34" charset="0"/>
                <a:cs typeface="Arial" panose="020B0604020202020204" pitchFamily="34" charset="0"/>
              </a:defRPr>
            </a:lvl2pPr>
            <a:lvl3pPr marL="185738" indent="177800" algn="l">
              <a:buClr>
                <a:schemeClr val="bg1"/>
              </a:buClr>
              <a:buFont typeface="Wingdings" pitchFamily="2" charset="2"/>
              <a:buChar char="§"/>
              <a:defRPr sz="2400" b="0" i="0">
                <a:solidFill>
                  <a:schemeClr val="bg1"/>
                </a:solidFill>
                <a:latin typeface="Arial" panose="020B0604020202020204" pitchFamily="34" charset="0"/>
                <a:cs typeface="Arial" panose="020B0604020202020204" pitchFamily="34" charset="0"/>
              </a:defRPr>
            </a:lvl3pPr>
            <a:lvl4pPr marL="541338" indent="-177800" algn="l">
              <a:buClr>
                <a:schemeClr val="bg1"/>
              </a:buClr>
              <a:buFont typeface="Wingdings" pitchFamily="2" charset="2"/>
              <a:buChar char="§"/>
              <a:defRPr sz="2000" b="0" i="0">
                <a:solidFill>
                  <a:schemeClr val="bg1"/>
                </a:solidFill>
                <a:latin typeface="Arial" panose="020B0604020202020204" pitchFamily="34" charset="0"/>
                <a:cs typeface="Arial" panose="020B0604020202020204" pitchFamily="34" charset="0"/>
              </a:defRPr>
            </a:lvl4pPr>
            <a:lvl5pPr marL="541337" indent="0" algn="l">
              <a:buNone/>
              <a:defRPr sz="2000" b="0" i="0">
                <a:solidFill>
                  <a:schemeClr val="bg1"/>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18">
            <a:extLst>
              <a:ext uri="{FF2B5EF4-FFF2-40B4-BE49-F238E27FC236}">
                <a16:creationId xmlns:a16="http://schemas.microsoft.com/office/drawing/2014/main" id="{FC375E6C-AF29-7D44-BC26-72893CE531C2}"/>
              </a:ext>
            </a:extLst>
          </p:cNvPr>
          <p:cNvSpPr>
            <a:spLocks noGrp="1"/>
          </p:cNvSpPr>
          <p:nvPr>
            <p:ph type="body" sz="quarter" idx="15" hasCustomPrompt="1"/>
          </p:nvPr>
        </p:nvSpPr>
        <p:spPr>
          <a:xfrm>
            <a:off x="6095999" y="6195415"/>
            <a:ext cx="5613783" cy="440057"/>
          </a:xfrm>
        </p:spPr>
        <p:txBody>
          <a:bodyPr anchor="ctr">
            <a:normAutofit/>
          </a:bodyPr>
          <a:lstStyle>
            <a:lvl1pPr algn="r">
              <a:defRPr lang="en-GB" sz="2000" b="0" i="0" kern="1200" baseline="0" dirty="0">
                <a:solidFill>
                  <a:schemeClr val="bg1"/>
                </a:solidFill>
                <a:effectLst/>
                <a:latin typeface="Arial" panose="020B0604020202020204" pitchFamily="34" charset="0"/>
                <a:cs typeface="Arial" panose="020B0604020202020204" pitchFamily="34" charset="0"/>
              </a:defRPr>
            </a:lvl1pPr>
          </a:lstStyle>
          <a:p>
            <a:pPr algn="r"/>
            <a:r>
              <a:rPr lang="en-GB" sz="1800" b="0" i="0" kern="1200" baseline="0" dirty="0">
                <a:solidFill>
                  <a:schemeClr val="bg1"/>
                </a:solidFill>
                <a:effectLst/>
                <a:latin typeface="Arial" panose="020B0604020202020204" pitchFamily="34" charset="0"/>
                <a:ea typeface="+mn-ea"/>
                <a:cs typeface="Arial" panose="020B0604020202020204" pitchFamily="34" charset="0"/>
              </a:rPr>
              <a:t>Department/Institute/Centre name</a:t>
            </a:r>
            <a:endParaRPr lang="en-GB" sz="1800" b="0" i="0" kern="1200" baseline="0" dirty="0">
              <a:solidFill>
                <a:schemeClr val="bg1"/>
              </a:solidFill>
              <a:effectLst/>
              <a:latin typeface="Roboto Regular" pitchFamily="2" charset="0"/>
              <a:ea typeface="+mn-ea"/>
              <a:cs typeface="+mn-cs"/>
            </a:endParaRPr>
          </a:p>
        </p:txBody>
      </p:sp>
      <p:pic>
        <p:nvPicPr>
          <p:cNvPr id="11" name="Picture 10">
            <a:extLst>
              <a:ext uri="{FF2B5EF4-FFF2-40B4-BE49-F238E27FC236}">
                <a16:creationId xmlns:a16="http://schemas.microsoft.com/office/drawing/2014/main" id="{A19783DA-C2D1-0B44-A3E3-1B0FA3858C35}"/>
              </a:ext>
            </a:extLst>
          </p:cNvPr>
          <p:cNvPicPr>
            <a:picLocks noChangeAspect="1"/>
          </p:cNvPicPr>
          <p:nvPr userDrawn="1"/>
        </p:nvPicPr>
        <p:blipFill>
          <a:blip r:embed="rId3"/>
          <a:stretch>
            <a:fillRect/>
          </a:stretch>
        </p:blipFill>
        <p:spPr>
          <a:xfrm>
            <a:off x="300038" y="6426199"/>
            <a:ext cx="198728" cy="146431"/>
          </a:xfrm>
          <a:prstGeom prst="rect">
            <a:avLst/>
          </a:prstGeom>
        </p:spPr>
      </p:pic>
      <p:pic>
        <p:nvPicPr>
          <p:cNvPr id="14" name="Picture 13">
            <a:extLst>
              <a:ext uri="{FF2B5EF4-FFF2-40B4-BE49-F238E27FC236}">
                <a16:creationId xmlns:a16="http://schemas.microsoft.com/office/drawing/2014/main" id="{8FD3FC20-4946-184E-BDD4-B351F50F8A04}"/>
              </a:ext>
            </a:extLst>
          </p:cNvPr>
          <p:cNvPicPr>
            <a:picLocks noChangeAspect="1"/>
          </p:cNvPicPr>
          <p:nvPr userDrawn="1"/>
        </p:nvPicPr>
        <p:blipFill>
          <a:blip r:embed="rId4"/>
          <a:stretch>
            <a:fillRect/>
          </a:stretch>
        </p:blipFill>
        <p:spPr>
          <a:xfrm>
            <a:off x="507404" y="6426199"/>
            <a:ext cx="211802" cy="146431"/>
          </a:xfrm>
          <a:prstGeom prst="rect">
            <a:avLst/>
          </a:prstGeom>
        </p:spPr>
      </p:pic>
      <p:pic>
        <p:nvPicPr>
          <p:cNvPr id="15" name="Picture 14">
            <a:extLst>
              <a:ext uri="{FF2B5EF4-FFF2-40B4-BE49-F238E27FC236}">
                <a16:creationId xmlns:a16="http://schemas.microsoft.com/office/drawing/2014/main" id="{767421D6-54F7-704C-94C2-9B83DCB0A1F4}"/>
              </a:ext>
            </a:extLst>
          </p:cNvPr>
          <p:cNvPicPr>
            <a:picLocks noChangeAspect="1"/>
          </p:cNvPicPr>
          <p:nvPr userDrawn="1"/>
        </p:nvPicPr>
        <p:blipFill>
          <a:blip r:embed="rId5"/>
          <a:stretch>
            <a:fillRect/>
          </a:stretch>
        </p:blipFill>
        <p:spPr>
          <a:xfrm>
            <a:off x="718226" y="6426199"/>
            <a:ext cx="222262" cy="146431"/>
          </a:xfrm>
          <a:prstGeom prst="rect">
            <a:avLst/>
          </a:prstGeom>
        </p:spPr>
      </p:pic>
      <p:pic>
        <p:nvPicPr>
          <p:cNvPr id="16" name="Picture 15">
            <a:extLst>
              <a:ext uri="{FF2B5EF4-FFF2-40B4-BE49-F238E27FC236}">
                <a16:creationId xmlns:a16="http://schemas.microsoft.com/office/drawing/2014/main" id="{8FA2BC44-269B-2744-9FD5-6EB519A4540B}"/>
              </a:ext>
            </a:extLst>
          </p:cNvPr>
          <p:cNvPicPr>
            <a:picLocks noChangeAspect="1"/>
          </p:cNvPicPr>
          <p:nvPr userDrawn="1"/>
        </p:nvPicPr>
        <p:blipFill>
          <a:blip r:embed="rId6"/>
          <a:stretch>
            <a:fillRect/>
          </a:stretch>
        </p:blipFill>
        <p:spPr>
          <a:xfrm>
            <a:off x="923637" y="6426348"/>
            <a:ext cx="245795" cy="146431"/>
          </a:xfrm>
          <a:prstGeom prst="rect">
            <a:avLst/>
          </a:prstGeom>
        </p:spPr>
      </p:pic>
    </p:spTree>
    <p:extLst>
      <p:ext uri="{BB962C8B-B14F-4D97-AF65-F5344CB8AC3E}">
        <p14:creationId xmlns:p14="http://schemas.microsoft.com/office/powerpoint/2010/main" val="302891267"/>
      </p:ext>
    </p:extLst>
  </p:cSld>
  <p:clrMapOvr>
    <a:masterClrMapping/>
  </p:clrMapOvr>
  <p:extLst>
    <p:ext uri="{DCECCB84-F9BA-43D5-87BE-67443E8EF086}">
      <p15:sldGuideLst xmlns:p15="http://schemas.microsoft.com/office/powerpoint/2012/main">
        <p15:guide id="1" pos="3840">
          <p15:clr>
            <a:srgbClr val="FBAE40"/>
          </p15:clr>
        </p15:guide>
        <p15:guide id="2" orient="horz" pos="482">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 Content Slide">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42EE3CEB-CF31-4B46-893E-8D990D23DC23}"/>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0" name="Title Placeholder 1">
            <a:extLst>
              <a:ext uri="{FF2B5EF4-FFF2-40B4-BE49-F238E27FC236}">
                <a16:creationId xmlns:a16="http://schemas.microsoft.com/office/drawing/2014/main" id="{4F6C8FBA-8122-DE4F-8931-D7978E15E67F}"/>
              </a:ext>
            </a:extLst>
          </p:cNvPr>
          <p:cNvSpPr>
            <a:spLocks noGrp="1"/>
          </p:cNvSpPr>
          <p:nvPr>
            <p:ph type="title" hasCustomPrompt="1"/>
          </p:nvPr>
        </p:nvSpPr>
        <p:spPr>
          <a:xfrm>
            <a:off x="6095999" y="296862"/>
            <a:ext cx="5613783" cy="611187"/>
          </a:xfrm>
          <a:prstGeom prst="rect">
            <a:avLst/>
          </a:prstGeom>
        </p:spPr>
        <p:txBody>
          <a:bodyPr vert="horz" lIns="0" tIns="0" rIns="0" bIns="0" rtlCol="0" anchor="ctr" anchorCtr="0">
            <a:noAutofit/>
          </a:bodyPr>
          <a:lstStyle>
            <a:lvl1pPr algn="r">
              <a:lnSpc>
                <a:spcPts val="3200"/>
              </a:lnSpc>
              <a:defRPr sz="2000" b="1" i="0">
                <a:solidFill>
                  <a:schemeClr val="bg1"/>
                </a:solidFill>
                <a:latin typeface="Arial" panose="020B0604020202020204" pitchFamily="34" charset="0"/>
                <a:ea typeface="Roboto Medium" pitchFamily="2" charset="0"/>
                <a:cs typeface="Arial" panose="020B0604020202020204" pitchFamily="34" charset="0"/>
              </a:defRPr>
            </a:lvl1pPr>
          </a:lstStyle>
          <a:p>
            <a:r>
              <a:rPr lang="en-US" dirty="0"/>
              <a:t>Presentation Title Here</a:t>
            </a:r>
          </a:p>
        </p:txBody>
      </p:sp>
      <p:sp>
        <p:nvSpPr>
          <p:cNvPr id="13" name="Rectangle 12">
            <a:extLst>
              <a:ext uri="{FF2B5EF4-FFF2-40B4-BE49-F238E27FC236}">
                <a16:creationId xmlns:a16="http://schemas.microsoft.com/office/drawing/2014/main" id="{483E6D21-7AD3-0441-A8C6-8569B63AB571}"/>
              </a:ext>
            </a:extLst>
          </p:cNvPr>
          <p:cNvSpPr/>
          <p:nvPr userDrawn="1"/>
        </p:nvSpPr>
        <p:spPr>
          <a:xfrm>
            <a:off x="11709782" y="6378957"/>
            <a:ext cx="110743" cy="1107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Roboto Regular" pitchFamily="2" charset="0"/>
            </a:endParaRPr>
          </a:p>
        </p:txBody>
      </p:sp>
      <p:sp>
        <p:nvSpPr>
          <p:cNvPr id="11" name="Text Placeholder 12">
            <a:extLst>
              <a:ext uri="{FF2B5EF4-FFF2-40B4-BE49-F238E27FC236}">
                <a16:creationId xmlns:a16="http://schemas.microsoft.com/office/drawing/2014/main" id="{0B3FA61B-56F3-1640-BA9C-BCCA15087D4C}"/>
              </a:ext>
            </a:extLst>
          </p:cNvPr>
          <p:cNvSpPr>
            <a:spLocks noGrp="1"/>
          </p:cNvSpPr>
          <p:nvPr>
            <p:ph type="body" sz="quarter" idx="18" hasCustomPrompt="1"/>
          </p:nvPr>
        </p:nvSpPr>
        <p:spPr>
          <a:xfrm>
            <a:off x="304800" y="6171945"/>
            <a:ext cx="3236259" cy="243170"/>
          </a:xfrm>
        </p:spPr>
        <p:txBody>
          <a:bodyPr lIns="0" tIns="0" rIns="0" bIns="0">
            <a:normAutofit/>
          </a:bodyPr>
          <a:lstStyle>
            <a:lvl1pPr>
              <a:defRPr sz="1100" b="0" i="0">
                <a:solidFill>
                  <a:schemeClr val="bg1"/>
                </a:solidFill>
                <a:latin typeface="Arial" panose="020B0604020202020204" pitchFamily="34" charset="0"/>
                <a:ea typeface="Roboto" pitchFamily="2" charset="0"/>
                <a:cs typeface="Arial" panose="020B0604020202020204" pitchFamily="34" charset="0"/>
              </a:defRPr>
            </a:lvl1pPr>
          </a:lstStyle>
          <a:p>
            <a:pPr lvl="0"/>
            <a:r>
              <a:rPr lang="en-US" dirty="0"/>
              <a:t>@LSE/</a:t>
            </a:r>
          </a:p>
        </p:txBody>
      </p:sp>
      <p:sp>
        <p:nvSpPr>
          <p:cNvPr id="9" name="Text Placeholder 3">
            <a:extLst>
              <a:ext uri="{FF2B5EF4-FFF2-40B4-BE49-F238E27FC236}">
                <a16:creationId xmlns:a16="http://schemas.microsoft.com/office/drawing/2014/main" id="{22C605C6-4CD7-D74A-A9C5-96A51CD2FDBA}"/>
              </a:ext>
            </a:extLst>
          </p:cNvPr>
          <p:cNvSpPr>
            <a:spLocks noGrp="1"/>
          </p:cNvSpPr>
          <p:nvPr>
            <p:ph type="body" sz="quarter" idx="10"/>
          </p:nvPr>
        </p:nvSpPr>
        <p:spPr>
          <a:xfrm>
            <a:off x="1019175" y="1700213"/>
            <a:ext cx="10153650" cy="4448038"/>
          </a:xfrm>
          <a:prstGeom prst="rect">
            <a:avLst/>
          </a:prstGeom>
        </p:spPr>
        <p:txBody>
          <a:bodyPr/>
          <a:lstStyle>
            <a:lvl1pPr algn="l">
              <a:defRPr sz="2400" b="1" i="0" baseline="0">
                <a:solidFill>
                  <a:schemeClr val="bg1"/>
                </a:solidFill>
                <a:latin typeface="Arial" panose="020B0604020202020204" pitchFamily="34" charset="0"/>
                <a:cs typeface="Arial" panose="020B0604020202020204" pitchFamily="34" charset="0"/>
              </a:defRPr>
            </a:lvl1pPr>
            <a:lvl2pPr marL="184150" indent="-176213" algn="l">
              <a:buClr>
                <a:schemeClr val="bg1"/>
              </a:buClr>
              <a:buFont typeface="Wingdings" pitchFamily="2" charset="2"/>
              <a:buChar char="§"/>
              <a:defRPr sz="2400" b="0" i="0">
                <a:solidFill>
                  <a:schemeClr val="bg1"/>
                </a:solidFill>
                <a:latin typeface="Arial" panose="020B0604020202020204" pitchFamily="34" charset="0"/>
                <a:cs typeface="Arial" panose="020B0604020202020204" pitchFamily="34" charset="0"/>
              </a:defRPr>
            </a:lvl2pPr>
            <a:lvl3pPr marL="185738" indent="177800" algn="l">
              <a:buClr>
                <a:schemeClr val="bg1"/>
              </a:buClr>
              <a:buFont typeface="Wingdings" pitchFamily="2" charset="2"/>
              <a:buChar char="§"/>
              <a:defRPr sz="2400" b="0" i="0">
                <a:solidFill>
                  <a:schemeClr val="bg1"/>
                </a:solidFill>
                <a:latin typeface="Arial" panose="020B0604020202020204" pitchFamily="34" charset="0"/>
                <a:cs typeface="Arial" panose="020B0604020202020204" pitchFamily="34" charset="0"/>
              </a:defRPr>
            </a:lvl3pPr>
            <a:lvl4pPr marL="541338" indent="-177800" algn="l">
              <a:buClr>
                <a:schemeClr val="bg1"/>
              </a:buClr>
              <a:buFont typeface="Wingdings" pitchFamily="2" charset="2"/>
              <a:buChar char="§"/>
              <a:defRPr sz="2000" b="0" i="0">
                <a:solidFill>
                  <a:schemeClr val="bg1"/>
                </a:solidFill>
                <a:latin typeface="Arial" panose="020B0604020202020204" pitchFamily="34" charset="0"/>
                <a:cs typeface="Arial" panose="020B0604020202020204" pitchFamily="34" charset="0"/>
              </a:defRPr>
            </a:lvl4pPr>
            <a:lvl5pPr marL="541337" indent="0" algn="l">
              <a:buNone/>
              <a:defRPr sz="2000" b="0" i="0">
                <a:solidFill>
                  <a:schemeClr val="bg1"/>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18">
            <a:extLst>
              <a:ext uri="{FF2B5EF4-FFF2-40B4-BE49-F238E27FC236}">
                <a16:creationId xmlns:a16="http://schemas.microsoft.com/office/drawing/2014/main" id="{3AE90E2F-123F-7E49-B191-98744F702609}"/>
              </a:ext>
            </a:extLst>
          </p:cNvPr>
          <p:cNvSpPr>
            <a:spLocks noGrp="1"/>
          </p:cNvSpPr>
          <p:nvPr>
            <p:ph type="body" sz="quarter" idx="15" hasCustomPrompt="1"/>
          </p:nvPr>
        </p:nvSpPr>
        <p:spPr>
          <a:xfrm>
            <a:off x="6095999" y="6195415"/>
            <a:ext cx="5613783" cy="440057"/>
          </a:xfrm>
        </p:spPr>
        <p:txBody>
          <a:bodyPr anchor="ctr">
            <a:normAutofit/>
          </a:bodyPr>
          <a:lstStyle>
            <a:lvl1pPr algn="r">
              <a:defRPr lang="en-GB" sz="2000" b="0" i="0" kern="1200" baseline="0" dirty="0">
                <a:solidFill>
                  <a:schemeClr val="bg1"/>
                </a:solidFill>
                <a:effectLst/>
                <a:latin typeface="Arial" panose="020B0604020202020204" pitchFamily="34" charset="0"/>
                <a:cs typeface="Arial" panose="020B0604020202020204" pitchFamily="34" charset="0"/>
              </a:defRPr>
            </a:lvl1pPr>
          </a:lstStyle>
          <a:p>
            <a:pPr algn="r"/>
            <a:r>
              <a:rPr lang="en-GB" sz="1800" b="0" i="0" kern="1200" baseline="0" dirty="0">
                <a:solidFill>
                  <a:schemeClr val="bg1"/>
                </a:solidFill>
                <a:effectLst/>
                <a:latin typeface="Arial" panose="020B0604020202020204" pitchFamily="34" charset="0"/>
                <a:ea typeface="+mn-ea"/>
                <a:cs typeface="Arial" panose="020B0604020202020204" pitchFamily="34" charset="0"/>
              </a:rPr>
              <a:t>Department/Institute/Centre name</a:t>
            </a:r>
            <a:endParaRPr lang="en-GB" sz="1800" b="0" i="0" kern="1200" baseline="0" dirty="0">
              <a:solidFill>
                <a:schemeClr val="bg1"/>
              </a:solidFill>
              <a:effectLst/>
              <a:latin typeface="Roboto Regular" pitchFamily="2" charset="0"/>
              <a:ea typeface="+mn-ea"/>
              <a:cs typeface="+mn-cs"/>
            </a:endParaRPr>
          </a:p>
        </p:txBody>
      </p:sp>
      <p:pic>
        <p:nvPicPr>
          <p:cNvPr id="28" name="Picture 27">
            <a:extLst>
              <a:ext uri="{FF2B5EF4-FFF2-40B4-BE49-F238E27FC236}">
                <a16:creationId xmlns:a16="http://schemas.microsoft.com/office/drawing/2014/main" id="{80779C13-0994-0E4E-9D05-02C4333FC2BE}"/>
              </a:ext>
            </a:extLst>
          </p:cNvPr>
          <p:cNvPicPr>
            <a:picLocks noChangeAspect="1"/>
          </p:cNvPicPr>
          <p:nvPr userDrawn="1"/>
        </p:nvPicPr>
        <p:blipFill>
          <a:blip r:embed="rId3"/>
          <a:stretch>
            <a:fillRect/>
          </a:stretch>
        </p:blipFill>
        <p:spPr>
          <a:xfrm>
            <a:off x="300038" y="6426199"/>
            <a:ext cx="198728" cy="146431"/>
          </a:xfrm>
          <a:prstGeom prst="rect">
            <a:avLst/>
          </a:prstGeom>
        </p:spPr>
      </p:pic>
      <p:pic>
        <p:nvPicPr>
          <p:cNvPr id="29" name="Picture 28">
            <a:extLst>
              <a:ext uri="{FF2B5EF4-FFF2-40B4-BE49-F238E27FC236}">
                <a16:creationId xmlns:a16="http://schemas.microsoft.com/office/drawing/2014/main" id="{75BCAA3C-7B7A-F34E-B50D-DFCEB15017D0}"/>
              </a:ext>
            </a:extLst>
          </p:cNvPr>
          <p:cNvPicPr>
            <a:picLocks noChangeAspect="1"/>
          </p:cNvPicPr>
          <p:nvPr userDrawn="1"/>
        </p:nvPicPr>
        <p:blipFill>
          <a:blip r:embed="rId4"/>
          <a:stretch>
            <a:fillRect/>
          </a:stretch>
        </p:blipFill>
        <p:spPr>
          <a:xfrm>
            <a:off x="507404" y="6426199"/>
            <a:ext cx="211802" cy="146431"/>
          </a:xfrm>
          <a:prstGeom prst="rect">
            <a:avLst/>
          </a:prstGeom>
        </p:spPr>
      </p:pic>
      <p:pic>
        <p:nvPicPr>
          <p:cNvPr id="30" name="Picture 29">
            <a:extLst>
              <a:ext uri="{FF2B5EF4-FFF2-40B4-BE49-F238E27FC236}">
                <a16:creationId xmlns:a16="http://schemas.microsoft.com/office/drawing/2014/main" id="{40625885-0B08-0144-9594-468620ECF2D0}"/>
              </a:ext>
            </a:extLst>
          </p:cNvPr>
          <p:cNvPicPr>
            <a:picLocks noChangeAspect="1"/>
          </p:cNvPicPr>
          <p:nvPr userDrawn="1"/>
        </p:nvPicPr>
        <p:blipFill>
          <a:blip r:embed="rId5"/>
          <a:stretch>
            <a:fillRect/>
          </a:stretch>
        </p:blipFill>
        <p:spPr>
          <a:xfrm>
            <a:off x="718226" y="6426199"/>
            <a:ext cx="222262" cy="146431"/>
          </a:xfrm>
          <a:prstGeom prst="rect">
            <a:avLst/>
          </a:prstGeom>
        </p:spPr>
      </p:pic>
      <p:pic>
        <p:nvPicPr>
          <p:cNvPr id="31" name="Picture 30">
            <a:extLst>
              <a:ext uri="{FF2B5EF4-FFF2-40B4-BE49-F238E27FC236}">
                <a16:creationId xmlns:a16="http://schemas.microsoft.com/office/drawing/2014/main" id="{3C0D853B-3E6C-E048-90A0-19BC2D19B5EC}"/>
              </a:ext>
            </a:extLst>
          </p:cNvPr>
          <p:cNvPicPr>
            <a:picLocks noChangeAspect="1"/>
          </p:cNvPicPr>
          <p:nvPr userDrawn="1"/>
        </p:nvPicPr>
        <p:blipFill>
          <a:blip r:embed="rId6"/>
          <a:stretch>
            <a:fillRect/>
          </a:stretch>
        </p:blipFill>
        <p:spPr>
          <a:xfrm>
            <a:off x="923637" y="6426348"/>
            <a:ext cx="245795" cy="146431"/>
          </a:xfrm>
          <a:prstGeom prst="rect">
            <a:avLst/>
          </a:prstGeom>
        </p:spPr>
      </p:pic>
    </p:spTree>
    <p:extLst>
      <p:ext uri="{BB962C8B-B14F-4D97-AF65-F5344CB8AC3E}">
        <p14:creationId xmlns:p14="http://schemas.microsoft.com/office/powerpoint/2010/main" val="3751718944"/>
      </p:ext>
    </p:extLst>
  </p:cSld>
  <p:clrMapOvr>
    <a:masterClrMapping/>
  </p:clrMapOvr>
  <p:extLst>
    <p:ext uri="{DCECCB84-F9BA-43D5-87BE-67443E8EF086}">
      <p15:sldGuideLst xmlns:p15="http://schemas.microsoft.com/office/powerpoint/2012/main">
        <p15:guide id="1" pos="3840">
          <p15:clr>
            <a:srgbClr val="FBAE40"/>
          </p15:clr>
        </p15:guide>
        <p15:guide id="2" orient="horz" pos="482">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Quotation">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71D304E-E920-994A-BDCE-74BCD41F3B6B}"/>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2" name="Text Placeholder 3">
            <a:extLst>
              <a:ext uri="{FF2B5EF4-FFF2-40B4-BE49-F238E27FC236}">
                <a16:creationId xmlns:a16="http://schemas.microsoft.com/office/drawing/2014/main" id="{1D1995B3-9C18-0B46-9DB9-FF4EBBCF9BF7}"/>
              </a:ext>
            </a:extLst>
          </p:cNvPr>
          <p:cNvSpPr>
            <a:spLocks noGrp="1"/>
          </p:cNvSpPr>
          <p:nvPr>
            <p:ph type="body" sz="half" idx="13"/>
          </p:nvPr>
        </p:nvSpPr>
        <p:spPr bwMode="gray">
          <a:xfrm>
            <a:off x="2027238" y="4468641"/>
            <a:ext cx="8174745" cy="712936"/>
          </a:xfrm>
          <a:prstGeom prst="rect">
            <a:avLst/>
          </a:prstGeom>
        </p:spPr>
        <p:txBody>
          <a:bodyPr anchor="t">
            <a:normAutofit/>
          </a:bodyPr>
          <a:lstStyle>
            <a:lvl1pPr marL="0" indent="0">
              <a:buNone/>
              <a:defRPr lang="en-US" sz="1600" b="0" i="0" kern="1200" cap="small" dirty="0">
                <a:solidFill>
                  <a:schemeClr val="bg1"/>
                </a:solidFill>
                <a:latin typeface="Arial" panose="020B0604020202020204" pitchFamily="34" charset="0"/>
                <a:ea typeface="Roboto" pitchFamily="2"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pic>
        <p:nvPicPr>
          <p:cNvPr id="2" name="Picture 1">
            <a:extLst>
              <a:ext uri="{FF2B5EF4-FFF2-40B4-BE49-F238E27FC236}">
                <a16:creationId xmlns:a16="http://schemas.microsoft.com/office/drawing/2014/main" id="{D311394D-C8DE-2241-B208-DA70916AE463}"/>
              </a:ext>
            </a:extLst>
          </p:cNvPr>
          <p:cNvPicPr>
            <a:picLocks noChangeAspect="1"/>
          </p:cNvPicPr>
          <p:nvPr userDrawn="1"/>
        </p:nvPicPr>
        <p:blipFill>
          <a:blip r:embed="rId3"/>
          <a:stretch>
            <a:fillRect/>
          </a:stretch>
        </p:blipFill>
        <p:spPr>
          <a:xfrm>
            <a:off x="1019175" y="1700212"/>
            <a:ext cx="735627" cy="555807"/>
          </a:xfrm>
          <a:prstGeom prst="rect">
            <a:avLst/>
          </a:prstGeom>
        </p:spPr>
      </p:pic>
      <p:sp>
        <p:nvSpPr>
          <p:cNvPr id="5" name="Text Placeholder 4">
            <a:extLst>
              <a:ext uri="{FF2B5EF4-FFF2-40B4-BE49-F238E27FC236}">
                <a16:creationId xmlns:a16="http://schemas.microsoft.com/office/drawing/2014/main" id="{9DC30009-2503-624C-A582-9F3ABD1EC622}"/>
              </a:ext>
            </a:extLst>
          </p:cNvPr>
          <p:cNvSpPr>
            <a:spLocks noGrp="1"/>
          </p:cNvSpPr>
          <p:nvPr>
            <p:ph type="body" sz="quarter" idx="14" hasCustomPrompt="1"/>
          </p:nvPr>
        </p:nvSpPr>
        <p:spPr>
          <a:xfrm>
            <a:off x="2017713" y="1700213"/>
            <a:ext cx="8184270" cy="2456151"/>
          </a:xfrm>
          <a:prstGeom prst="rect">
            <a:avLst/>
          </a:prstGeom>
        </p:spPr>
        <p:txBody>
          <a:bodyPr>
            <a:normAutofit/>
          </a:bodyPr>
          <a:lstStyle>
            <a:lvl1pPr>
              <a:defRPr sz="3200" b="1" i="0">
                <a:solidFill>
                  <a:schemeClr val="bg1"/>
                </a:solidFill>
                <a:latin typeface="Arial" panose="020B0604020202020204" pitchFamily="34" charset="0"/>
                <a:ea typeface="Roboto Medium" pitchFamily="2" charset="0"/>
                <a:cs typeface="Arial" panose="020B0604020202020204" pitchFamily="34" charset="0"/>
              </a:defRPr>
            </a:lvl1pPr>
          </a:lstStyle>
          <a:p>
            <a:pPr lvl="0"/>
            <a:r>
              <a:rPr lang="en-US" dirty="0"/>
              <a:t>Quotation</a:t>
            </a:r>
          </a:p>
        </p:txBody>
      </p:sp>
      <p:sp>
        <p:nvSpPr>
          <p:cNvPr id="16" name="Rectangle 15">
            <a:extLst>
              <a:ext uri="{FF2B5EF4-FFF2-40B4-BE49-F238E27FC236}">
                <a16:creationId xmlns:a16="http://schemas.microsoft.com/office/drawing/2014/main" id="{2D0A254F-FD11-B345-9418-7408A3B62E34}"/>
              </a:ext>
            </a:extLst>
          </p:cNvPr>
          <p:cNvSpPr/>
          <p:nvPr userDrawn="1"/>
        </p:nvSpPr>
        <p:spPr>
          <a:xfrm>
            <a:off x="11709782" y="6378957"/>
            <a:ext cx="110743" cy="1107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Roboto Regular" pitchFamily="2" charset="0"/>
            </a:endParaRPr>
          </a:p>
        </p:txBody>
      </p:sp>
      <p:sp>
        <p:nvSpPr>
          <p:cNvPr id="9" name="Title Placeholder 1">
            <a:extLst>
              <a:ext uri="{FF2B5EF4-FFF2-40B4-BE49-F238E27FC236}">
                <a16:creationId xmlns:a16="http://schemas.microsoft.com/office/drawing/2014/main" id="{CC9267AC-3FAE-D64E-BF6E-F8A2AF3AF2F5}"/>
              </a:ext>
            </a:extLst>
          </p:cNvPr>
          <p:cNvSpPr>
            <a:spLocks noGrp="1"/>
          </p:cNvSpPr>
          <p:nvPr>
            <p:ph type="title" hasCustomPrompt="1"/>
          </p:nvPr>
        </p:nvSpPr>
        <p:spPr>
          <a:xfrm>
            <a:off x="6095999" y="296862"/>
            <a:ext cx="5613783" cy="611187"/>
          </a:xfrm>
          <a:prstGeom prst="rect">
            <a:avLst/>
          </a:prstGeom>
        </p:spPr>
        <p:txBody>
          <a:bodyPr vert="horz" lIns="0" tIns="0" rIns="0" bIns="0" rtlCol="0" anchor="ctr" anchorCtr="0">
            <a:noAutofit/>
          </a:bodyPr>
          <a:lstStyle>
            <a:lvl1pPr algn="r">
              <a:lnSpc>
                <a:spcPts val="3200"/>
              </a:lnSpc>
              <a:defRPr sz="2000" b="1" i="0">
                <a:solidFill>
                  <a:schemeClr val="bg1"/>
                </a:solidFill>
                <a:latin typeface="Arial" panose="020B0604020202020204" pitchFamily="34" charset="0"/>
                <a:ea typeface="Roboto Medium" pitchFamily="2" charset="0"/>
                <a:cs typeface="Arial" panose="020B0604020202020204" pitchFamily="34" charset="0"/>
              </a:defRPr>
            </a:lvl1pPr>
          </a:lstStyle>
          <a:p>
            <a:r>
              <a:rPr lang="en-US" dirty="0"/>
              <a:t>Presentation Title Here</a:t>
            </a:r>
          </a:p>
        </p:txBody>
      </p:sp>
      <p:sp>
        <p:nvSpPr>
          <p:cNvPr id="10" name="Text Placeholder 18">
            <a:extLst>
              <a:ext uri="{FF2B5EF4-FFF2-40B4-BE49-F238E27FC236}">
                <a16:creationId xmlns:a16="http://schemas.microsoft.com/office/drawing/2014/main" id="{F1BBA82F-86B3-FD46-B97F-64C96563C06B}"/>
              </a:ext>
            </a:extLst>
          </p:cNvPr>
          <p:cNvSpPr>
            <a:spLocks noGrp="1"/>
          </p:cNvSpPr>
          <p:nvPr>
            <p:ph type="body" sz="quarter" idx="15" hasCustomPrompt="1"/>
          </p:nvPr>
        </p:nvSpPr>
        <p:spPr>
          <a:xfrm>
            <a:off x="6095999" y="6195415"/>
            <a:ext cx="5613783" cy="440057"/>
          </a:xfrm>
        </p:spPr>
        <p:txBody>
          <a:bodyPr anchor="ctr">
            <a:normAutofit/>
          </a:bodyPr>
          <a:lstStyle>
            <a:lvl1pPr algn="r">
              <a:defRPr lang="en-GB" sz="2000" b="0" i="0" kern="1200" baseline="0" dirty="0">
                <a:solidFill>
                  <a:schemeClr val="bg1"/>
                </a:solidFill>
                <a:effectLst/>
                <a:latin typeface="Arial" panose="020B0604020202020204" pitchFamily="34" charset="0"/>
                <a:cs typeface="Arial" panose="020B0604020202020204" pitchFamily="34" charset="0"/>
              </a:defRPr>
            </a:lvl1pPr>
          </a:lstStyle>
          <a:p>
            <a:pPr algn="r"/>
            <a:r>
              <a:rPr lang="en-GB" sz="1800" b="0" i="0" kern="1200" baseline="0" dirty="0">
                <a:solidFill>
                  <a:schemeClr val="bg1"/>
                </a:solidFill>
                <a:effectLst/>
                <a:latin typeface="Arial" panose="020B0604020202020204" pitchFamily="34" charset="0"/>
                <a:ea typeface="+mn-ea"/>
                <a:cs typeface="Arial" panose="020B0604020202020204" pitchFamily="34" charset="0"/>
              </a:rPr>
              <a:t>Department/Institute/Centre name</a:t>
            </a:r>
            <a:endParaRPr lang="en-GB" sz="1800" b="0" i="0" kern="1200" baseline="0" dirty="0">
              <a:solidFill>
                <a:schemeClr val="bg1"/>
              </a:solidFill>
              <a:effectLst/>
              <a:latin typeface="Roboto Regular" pitchFamily="2" charset="0"/>
              <a:ea typeface="+mn-ea"/>
              <a:cs typeface="+mn-cs"/>
            </a:endParaRPr>
          </a:p>
        </p:txBody>
      </p:sp>
    </p:spTree>
    <p:extLst>
      <p:ext uri="{BB962C8B-B14F-4D97-AF65-F5344CB8AC3E}">
        <p14:creationId xmlns:p14="http://schemas.microsoft.com/office/powerpoint/2010/main" val="54601451"/>
      </p:ext>
    </p:extLst>
  </p:cSld>
  <p:clrMapOvr>
    <a:masterClrMapping/>
  </p:clrMapOvr>
  <p:extLst>
    <p:ext uri="{DCECCB84-F9BA-43D5-87BE-67443E8EF086}">
      <p15:sldGuideLst xmlns:p15="http://schemas.microsoft.com/office/powerpoint/2012/main">
        <p15:guide id="1" pos="3840">
          <p15:clr>
            <a:srgbClr val="FBAE40"/>
          </p15:clr>
        </p15:guide>
        <p15:guide id="3" orient="horz" pos="2341">
          <p15:clr>
            <a:srgbClr val="FBAE40"/>
          </p15:clr>
        </p15:guide>
        <p15:guide id="4" pos="642">
          <p15:clr>
            <a:srgbClr val="FBAE40"/>
          </p15:clr>
        </p15:guide>
        <p15:guide id="5" pos="1277">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 Content Slid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EF465593-437A-3849-BE5D-7B6BADB9724E}"/>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0" name="Title Placeholder 1">
            <a:extLst>
              <a:ext uri="{FF2B5EF4-FFF2-40B4-BE49-F238E27FC236}">
                <a16:creationId xmlns:a16="http://schemas.microsoft.com/office/drawing/2014/main" id="{4F6C8FBA-8122-DE4F-8931-D7978E15E67F}"/>
              </a:ext>
            </a:extLst>
          </p:cNvPr>
          <p:cNvSpPr>
            <a:spLocks noGrp="1"/>
          </p:cNvSpPr>
          <p:nvPr>
            <p:ph type="title" hasCustomPrompt="1"/>
          </p:nvPr>
        </p:nvSpPr>
        <p:spPr>
          <a:xfrm>
            <a:off x="6095999" y="296862"/>
            <a:ext cx="5612607" cy="611187"/>
          </a:xfrm>
          <a:prstGeom prst="rect">
            <a:avLst/>
          </a:prstGeom>
        </p:spPr>
        <p:txBody>
          <a:bodyPr vert="horz" lIns="0" tIns="0" rIns="0" bIns="0" rtlCol="0" anchor="ctr" anchorCtr="0">
            <a:noAutofit/>
          </a:bodyPr>
          <a:lstStyle>
            <a:lvl1pPr algn="r">
              <a:lnSpc>
                <a:spcPts val="3200"/>
              </a:lnSpc>
              <a:defRPr sz="2000" b="1" i="0">
                <a:solidFill>
                  <a:schemeClr val="bg1">
                    <a:lumMod val="50000"/>
                  </a:schemeClr>
                </a:solidFill>
                <a:latin typeface="Arial" panose="020B0604020202020204" pitchFamily="34" charset="0"/>
                <a:ea typeface="Roboto Medium" pitchFamily="2" charset="0"/>
                <a:cs typeface="Arial" panose="020B0604020202020204" pitchFamily="34" charset="0"/>
              </a:defRPr>
            </a:lvl1pPr>
          </a:lstStyle>
          <a:p>
            <a:r>
              <a:rPr lang="en-US" dirty="0"/>
              <a:t>Presentation Title Here</a:t>
            </a:r>
          </a:p>
        </p:txBody>
      </p:sp>
      <p:sp>
        <p:nvSpPr>
          <p:cNvPr id="13" name="Rectangle 12">
            <a:extLst>
              <a:ext uri="{FF2B5EF4-FFF2-40B4-BE49-F238E27FC236}">
                <a16:creationId xmlns:a16="http://schemas.microsoft.com/office/drawing/2014/main" id="{483E6D21-7AD3-0441-A8C6-8569B63AB571}"/>
              </a:ext>
            </a:extLst>
          </p:cNvPr>
          <p:cNvSpPr/>
          <p:nvPr userDrawn="1"/>
        </p:nvSpPr>
        <p:spPr>
          <a:xfrm>
            <a:off x="11709782" y="6378957"/>
            <a:ext cx="110743" cy="110743"/>
          </a:xfrm>
          <a:prstGeom prst="rect">
            <a:avLst/>
          </a:prstGeom>
          <a:solidFill>
            <a:srgbClr val="E011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solidFill>
                <a:srgbClr val="F43131"/>
              </a:solidFill>
              <a:latin typeface="Roboto Regular" pitchFamily="2" charset="0"/>
            </a:endParaRPr>
          </a:p>
        </p:txBody>
      </p:sp>
      <p:sp>
        <p:nvSpPr>
          <p:cNvPr id="4" name="Text Placeholder 3">
            <a:extLst>
              <a:ext uri="{FF2B5EF4-FFF2-40B4-BE49-F238E27FC236}">
                <a16:creationId xmlns:a16="http://schemas.microsoft.com/office/drawing/2014/main" id="{B1F4D892-BB66-1A46-9376-090F24867236}"/>
              </a:ext>
            </a:extLst>
          </p:cNvPr>
          <p:cNvSpPr>
            <a:spLocks noGrp="1"/>
          </p:cNvSpPr>
          <p:nvPr>
            <p:ph type="body" sz="quarter" idx="10"/>
          </p:nvPr>
        </p:nvSpPr>
        <p:spPr>
          <a:xfrm>
            <a:off x="1019175" y="1700213"/>
            <a:ext cx="10153650" cy="4448038"/>
          </a:xfrm>
          <a:prstGeom prst="rect">
            <a:avLst/>
          </a:prstGeom>
        </p:spPr>
        <p:txBody>
          <a:bodyPr/>
          <a:lstStyle>
            <a:lvl1pPr algn="l">
              <a:defRPr sz="2400" b="1" i="0" baseline="0">
                <a:solidFill>
                  <a:srgbClr val="E0112B"/>
                </a:solidFill>
                <a:latin typeface="Arial" panose="020B0604020202020204" pitchFamily="34" charset="0"/>
                <a:cs typeface="Arial" panose="020B0604020202020204" pitchFamily="34" charset="0"/>
              </a:defRPr>
            </a:lvl1pPr>
            <a:lvl2pPr marL="184150" indent="-176213" algn="l">
              <a:buClr>
                <a:srgbClr val="E0112B"/>
              </a:buClr>
              <a:buFont typeface="Wingdings" pitchFamily="2" charset="2"/>
              <a:buChar char="§"/>
              <a:defRPr sz="2400" b="0" i="0">
                <a:solidFill>
                  <a:schemeClr val="tx1"/>
                </a:solidFill>
                <a:latin typeface="Arial" panose="020B0604020202020204" pitchFamily="34" charset="0"/>
                <a:cs typeface="Arial" panose="020B0604020202020204" pitchFamily="34" charset="0"/>
              </a:defRPr>
            </a:lvl2pPr>
            <a:lvl3pPr marL="185738" indent="177800" algn="l">
              <a:buClr>
                <a:srgbClr val="E0112B"/>
              </a:buClr>
              <a:buFont typeface="Wingdings" pitchFamily="2" charset="2"/>
              <a:buChar char="§"/>
              <a:defRPr sz="2400" b="0" i="0">
                <a:solidFill>
                  <a:schemeClr val="tx1"/>
                </a:solidFill>
                <a:latin typeface="Arial" panose="020B0604020202020204" pitchFamily="34" charset="0"/>
                <a:cs typeface="Arial" panose="020B0604020202020204" pitchFamily="34" charset="0"/>
              </a:defRPr>
            </a:lvl3pPr>
            <a:lvl4pPr marL="541338" indent="-177800" algn="l">
              <a:buClr>
                <a:schemeClr val="tx1"/>
              </a:buClr>
              <a:buFont typeface="Wingdings" pitchFamily="2" charset="2"/>
              <a:buChar char="§"/>
              <a:defRPr sz="2000" b="0" i="0">
                <a:solidFill>
                  <a:schemeClr val="tx1"/>
                </a:solidFill>
                <a:latin typeface="Arial" panose="020B0604020202020204" pitchFamily="34" charset="0"/>
                <a:cs typeface="Arial" panose="020B0604020202020204" pitchFamily="34" charset="0"/>
              </a:defRPr>
            </a:lvl4pPr>
            <a:lvl5pPr marL="541337" indent="0" algn="l">
              <a:buNone/>
              <a:defRPr sz="2000" b="0" i="0">
                <a:solidFill>
                  <a:schemeClr val="tx1"/>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12">
            <a:extLst>
              <a:ext uri="{FF2B5EF4-FFF2-40B4-BE49-F238E27FC236}">
                <a16:creationId xmlns:a16="http://schemas.microsoft.com/office/drawing/2014/main" id="{E6A717F1-9D6B-3C4F-9DD5-B4FCDD581075}"/>
              </a:ext>
            </a:extLst>
          </p:cNvPr>
          <p:cNvSpPr>
            <a:spLocks noGrp="1"/>
          </p:cNvSpPr>
          <p:nvPr>
            <p:ph type="body" sz="quarter" idx="18" hasCustomPrompt="1"/>
          </p:nvPr>
        </p:nvSpPr>
        <p:spPr>
          <a:xfrm>
            <a:off x="304800" y="6171945"/>
            <a:ext cx="3236259" cy="243170"/>
          </a:xfrm>
        </p:spPr>
        <p:txBody>
          <a:bodyPr lIns="0" tIns="0" rIns="0" bIns="0">
            <a:normAutofit/>
          </a:bodyPr>
          <a:lstStyle>
            <a:lvl1pPr>
              <a:defRPr sz="1100" b="0" i="0">
                <a:solidFill>
                  <a:srgbClr val="E0112B"/>
                </a:solidFill>
                <a:latin typeface="Arial" panose="020B0604020202020204" pitchFamily="34" charset="0"/>
                <a:ea typeface="Roboto" pitchFamily="2" charset="0"/>
                <a:cs typeface="Arial" panose="020B0604020202020204" pitchFamily="34" charset="0"/>
              </a:defRPr>
            </a:lvl1pPr>
          </a:lstStyle>
          <a:p>
            <a:pPr lvl="0"/>
            <a:r>
              <a:rPr lang="en-US" dirty="0"/>
              <a:t>@LSE/</a:t>
            </a:r>
          </a:p>
        </p:txBody>
      </p:sp>
      <p:sp>
        <p:nvSpPr>
          <p:cNvPr id="14" name="Text Placeholder 18">
            <a:extLst>
              <a:ext uri="{FF2B5EF4-FFF2-40B4-BE49-F238E27FC236}">
                <a16:creationId xmlns:a16="http://schemas.microsoft.com/office/drawing/2014/main" id="{C9B05F03-CBDF-0840-9582-A0F116D1B1AA}"/>
              </a:ext>
            </a:extLst>
          </p:cNvPr>
          <p:cNvSpPr>
            <a:spLocks noGrp="1"/>
          </p:cNvSpPr>
          <p:nvPr>
            <p:ph type="body" sz="quarter" idx="15" hasCustomPrompt="1"/>
          </p:nvPr>
        </p:nvSpPr>
        <p:spPr>
          <a:xfrm>
            <a:off x="6095999" y="6195415"/>
            <a:ext cx="5613783" cy="440057"/>
          </a:xfrm>
        </p:spPr>
        <p:txBody>
          <a:bodyPr anchor="ctr">
            <a:normAutofit/>
          </a:bodyPr>
          <a:lstStyle>
            <a:lvl1pPr algn="r">
              <a:defRPr lang="en-GB" sz="1800" b="0" i="0" kern="1200" baseline="0" dirty="0">
                <a:solidFill>
                  <a:schemeClr val="tx1"/>
                </a:solidFill>
                <a:effectLst/>
                <a:latin typeface="Arial" panose="020B0604020202020204" pitchFamily="34" charset="0"/>
                <a:cs typeface="Arial" panose="020B0604020202020204" pitchFamily="34" charset="0"/>
              </a:defRPr>
            </a:lvl1pPr>
          </a:lstStyle>
          <a:p>
            <a:r>
              <a:rPr lang="en-US" dirty="0"/>
              <a:t>Department/Institute/Centre name</a:t>
            </a:r>
          </a:p>
        </p:txBody>
      </p:sp>
      <p:pic>
        <p:nvPicPr>
          <p:cNvPr id="18" name="Picture 17">
            <a:extLst>
              <a:ext uri="{FF2B5EF4-FFF2-40B4-BE49-F238E27FC236}">
                <a16:creationId xmlns:a16="http://schemas.microsoft.com/office/drawing/2014/main" id="{4B2F53E9-AA47-0244-8948-33D678ECAC8D}"/>
              </a:ext>
            </a:extLst>
          </p:cNvPr>
          <p:cNvPicPr>
            <a:picLocks noChangeAspect="1"/>
          </p:cNvPicPr>
          <p:nvPr userDrawn="1"/>
        </p:nvPicPr>
        <p:blipFill>
          <a:blip r:embed="rId3"/>
          <a:stretch>
            <a:fillRect/>
          </a:stretch>
        </p:blipFill>
        <p:spPr>
          <a:xfrm>
            <a:off x="300038" y="6422517"/>
            <a:ext cx="209241" cy="150224"/>
          </a:xfrm>
          <a:prstGeom prst="rect">
            <a:avLst/>
          </a:prstGeom>
        </p:spPr>
      </p:pic>
      <p:pic>
        <p:nvPicPr>
          <p:cNvPr id="19" name="Picture 18">
            <a:extLst>
              <a:ext uri="{FF2B5EF4-FFF2-40B4-BE49-F238E27FC236}">
                <a16:creationId xmlns:a16="http://schemas.microsoft.com/office/drawing/2014/main" id="{DE230A53-7C63-7E4F-8EAE-DF93E3EF12FC}"/>
              </a:ext>
            </a:extLst>
          </p:cNvPr>
          <p:cNvPicPr>
            <a:picLocks noChangeAspect="1"/>
          </p:cNvPicPr>
          <p:nvPr userDrawn="1"/>
        </p:nvPicPr>
        <p:blipFill>
          <a:blip r:embed="rId4"/>
          <a:stretch>
            <a:fillRect/>
          </a:stretch>
        </p:blipFill>
        <p:spPr>
          <a:xfrm>
            <a:off x="497406" y="6425613"/>
            <a:ext cx="228019" cy="150224"/>
          </a:xfrm>
          <a:prstGeom prst="rect">
            <a:avLst/>
          </a:prstGeom>
        </p:spPr>
      </p:pic>
      <p:pic>
        <p:nvPicPr>
          <p:cNvPr id="20" name="Picture 19">
            <a:extLst>
              <a:ext uri="{FF2B5EF4-FFF2-40B4-BE49-F238E27FC236}">
                <a16:creationId xmlns:a16="http://schemas.microsoft.com/office/drawing/2014/main" id="{99A45018-5898-0E42-B7A4-03021A916990}"/>
              </a:ext>
            </a:extLst>
          </p:cNvPr>
          <p:cNvPicPr>
            <a:picLocks noChangeAspect="1"/>
          </p:cNvPicPr>
          <p:nvPr userDrawn="1"/>
        </p:nvPicPr>
        <p:blipFill>
          <a:blip r:embed="rId5"/>
          <a:stretch>
            <a:fillRect/>
          </a:stretch>
        </p:blipFill>
        <p:spPr>
          <a:xfrm>
            <a:off x="711927" y="6425824"/>
            <a:ext cx="228019" cy="150224"/>
          </a:xfrm>
          <a:prstGeom prst="rect">
            <a:avLst/>
          </a:prstGeom>
        </p:spPr>
      </p:pic>
      <p:pic>
        <p:nvPicPr>
          <p:cNvPr id="21" name="Picture 20">
            <a:extLst>
              <a:ext uri="{FF2B5EF4-FFF2-40B4-BE49-F238E27FC236}">
                <a16:creationId xmlns:a16="http://schemas.microsoft.com/office/drawing/2014/main" id="{F5EA4BFA-2736-F64F-B7DA-C9764AADF0F7}"/>
              </a:ext>
            </a:extLst>
          </p:cNvPr>
          <p:cNvPicPr>
            <a:picLocks noChangeAspect="1"/>
          </p:cNvPicPr>
          <p:nvPr userDrawn="1"/>
        </p:nvPicPr>
        <p:blipFill>
          <a:blip r:embed="rId6"/>
          <a:stretch>
            <a:fillRect/>
          </a:stretch>
        </p:blipFill>
        <p:spPr>
          <a:xfrm>
            <a:off x="920445" y="6424466"/>
            <a:ext cx="252162" cy="150224"/>
          </a:xfrm>
          <a:prstGeom prst="rect">
            <a:avLst/>
          </a:prstGeom>
        </p:spPr>
      </p:pic>
    </p:spTree>
    <p:extLst>
      <p:ext uri="{BB962C8B-B14F-4D97-AF65-F5344CB8AC3E}">
        <p14:creationId xmlns:p14="http://schemas.microsoft.com/office/powerpoint/2010/main" val="473161060"/>
      </p:ext>
    </p:extLst>
  </p:cSld>
  <p:clrMapOvr>
    <a:masterClrMapping/>
  </p:clrMapOvr>
  <p:extLst>
    <p:ext uri="{DCECCB84-F9BA-43D5-87BE-67443E8EF086}">
      <p15:sldGuideLst xmlns:p15="http://schemas.microsoft.com/office/powerpoint/2012/main">
        <p15:guide id="1" pos="3840">
          <p15:clr>
            <a:srgbClr val="FBAE40"/>
          </p15:clr>
        </p15:guide>
        <p15:guide id="2" orient="horz" pos="482">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 Table Slide">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5AED529D-445D-0944-AF7F-259EF22ABC4D}"/>
              </a:ext>
            </a:extLst>
          </p:cNvPr>
          <p:cNvPicPr>
            <a:picLocks noChangeAspect="1"/>
          </p:cNvPicPr>
          <p:nvPr userDrawn="1"/>
        </p:nvPicPr>
        <p:blipFill>
          <a:blip r:embed="rId2"/>
          <a:stretch>
            <a:fillRect/>
          </a:stretch>
        </p:blipFill>
        <p:spPr>
          <a:xfrm>
            <a:off x="0" y="0"/>
            <a:ext cx="12192000" cy="6858000"/>
          </a:xfrm>
          <a:prstGeom prst="rect">
            <a:avLst/>
          </a:prstGeom>
        </p:spPr>
      </p:pic>
      <p:graphicFrame>
        <p:nvGraphicFramePr>
          <p:cNvPr id="7" name="Table 6">
            <a:extLst>
              <a:ext uri="{FF2B5EF4-FFF2-40B4-BE49-F238E27FC236}">
                <a16:creationId xmlns:a16="http://schemas.microsoft.com/office/drawing/2014/main" id="{5A7AADDF-B893-1F40-A6F9-E4B0C4ADFD05}"/>
              </a:ext>
            </a:extLst>
          </p:cNvPr>
          <p:cNvGraphicFramePr>
            <a:graphicFrameLocks noGrp="1"/>
          </p:cNvGraphicFramePr>
          <p:nvPr userDrawn="1">
            <p:extLst>
              <p:ext uri="{D42A27DB-BD31-4B8C-83A1-F6EECF244321}">
                <p14:modId xmlns:p14="http://schemas.microsoft.com/office/powerpoint/2010/main" val="1031356280"/>
              </p:ext>
            </p:extLst>
          </p:nvPr>
        </p:nvGraphicFramePr>
        <p:xfrm>
          <a:off x="3582616" y="2575944"/>
          <a:ext cx="7590207" cy="3110752"/>
        </p:xfrm>
        <a:graphic>
          <a:graphicData uri="http://schemas.openxmlformats.org/drawingml/2006/table">
            <a:tbl>
              <a:tblPr>
                <a:tableStyleId>{D7AC3CCA-C797-4891-BE02-D94E43425B78}</a:tableStyleId>
              </a:tblPr>
              <a:tblGrid>
                <a:gridCol w="2530069">
                  <a:extLst>
                    <a:ext uri="{9D8B030D-6E8A-4147-A177-3AD203B41FA5}">
                      <a16:colId xmlns:a16="http://schemas.microsoft.com/office/drawing/2014/main" val="3960185239"/>
                    </a:ext>
                  </a:extLst>
                </a:gridCol>
                <a:gridCol w="2530069">
                  <a:extLst>
                    <a:ext uri="{9D8B030D-6E8A-4147-A177-3AD203B41FA5}">
                      <a16:colId xmlns:a16="http://schemas.microsoft.com/office/drawing/2014/main" val="3970087552"/>
                    </a:ext>
                  </a:extLst>
                </a:gridCol>
                <a:gridCol w="2530069">
                  <a:extLst>
                    <a:ext uri="{9D8B030D-6E8A-4147-A177-3AD203B41FA5}">
                      <a16:colId xmlns:a16="http://schemas.microsoft.com/office/drawing/2014/main" val="788991164"/>
                    </a:ext>
                  </a:extLst>
                </a:gridCol>
              </a:tblGrid>
              <a:tr h="381367">
                <a:tc>
                  <a:txBody>
                    <a:bodyPr/>
                    <a:lstStyle/>
                    <a:p>
                      <a:r>
                        <a:rPr lang="en-US" sz="1200" b="0" i="0" dirty="0">
                          <a:solidFill>
                            <a:schemeClr val="bg1"/>
                          </a:solidFill>
                          <a:latin typeface="Arial" panose="020B0604020202020204" pitchFamily="34" charset="0"/>
                          <a:ea typeface="Roboto" pitchFamily="2" charset="0"/>
                          <a:cs typeface="Arial" panose="020B0604020202020204" pitchFamily="34" charset="0"/>
                        </a:rPr>
                        <a:t>Column 1 - Header</a:t>
                      </a:r>
                    </a:p>
                  </a:txBody>
                  <a:tcPr marL="103090" marR="103090" marT="51545" marB="51545"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0112B"/>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dirty="0">
                          <a:solidFill>
                            <a:schemeClr val="bg1"/>
                          </a:solidFill>
                          <a:latin typeface="Arial" panose="020B0604020202020204" pitchFamily="34" charset="0"/>
                          <a:ea typeface="Roboto" pitchFamily="2" charset="0"/>
                          <a:cs typeface="Arial" panose="020B0604020202020204" pitchFamily="34" charset="0"/>
                        </a:rPr>
                        <a:t>Column 2 - Header</a:t>
                      </a:r>
                    </a:p>
                  </a:txBody>
                  <a:tcPr marL="103090" marR="103090" marT="51545" marB="51545"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0112B"/>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dirty="0">
                          <a:solidFill>
                            <a:schemeClr val="bg1"/>
                          </a:solidFill>
                          <a:latin typeface="Arial" panose="020B0604020202020204" pitchFamily="34" charset="0"/>
                          <a:ea typeface="Roboto" pitchFamily="2" charset="0"/>
                          <a:cs typeface="Arial" panose="020B0604020202020204" pitchFamily="34" charset="0"/>
                        </a:rPr>
                        <a:t>Column 3 - Header</a:t>
                      </a:r>
                    </a:p>
                  </a:txBody>
                  <a:tcPr marL="103090" marR="103090" marT="51545" marB="51545"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0112B"/>
                    </a:solidFill>
                  </a:tcPr>
                </a:tc>
                <a:extLst>
                  <a:ext uri="{0D108BD9-81ED-4DB2-BD59-A6C34878D82A}">
                    <a16:rowId xmlns:a16="http://schemas.microsoft.com/office/drawing/2014/main" val="3057498365"/>
                  </a:ext>
                </a:extLst>
              </a:tr>
              <a:tr h="545877">
                <a:tc>
                  <a:txBody>
                    <a:bodyPr/>
                    <a:lstStyle/>
                    <a:p>
                      <a:r>
                        <a:rPr lang="en-US" sz="1100" b="0" i="0" dirty="0">
                          <a:ln>
                            <a:noFill/>
                          </a:ln>
                          <a:solidFill>
                            <a:schemeClr val="tx1"/>
                          </a:solidFill>
                          <a:latin typeface="Arial" panose="020B0604020202020204" pitchFamily="34" charset="0"/>
                          <a:ea typeface="Roboto" pitchFamily="2" charset="0"/>
                          <a:cs typeface="Arial" panose="020B0604020202020204" pitchFamily="34" charset="0"/>
                        </a:rPr>
                        <a:t>Row 1</a:t>
                      </a:r>
                    </a:p>
                  </a:txBody>
                  <a:tcPr marL="103090" marR="103090" marT="40587" marB="4058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r>
                        <a:rPr lang="en-US" sz="1100" b="0" i="0" dirty="0">
                          <a:ln>
                            <a:noFill/>
                          </a:ln>
                          <a:solidFill>
                            <a:schemeClr val="tx1"/>
                          </a:solidFill>
                          <a:latin typeface="Arial" panose="020B0604020202020204" pitchFamily="34" charset="0"/>
                          <a:ea typeface="Roboto" pitchFamily="2" charset="0"/>
                          <a:cs typeface="Arial" panose="020B0604020202020204" pitchFamily="34" charset="0"/>
                        </a:rPr>
                        <a:t>Row 1</a:t>
                      </a:r>
                    </a:p>
                  </a:txBody>
                  <a:tcPr marL="103090" marR="103090" marT="40587" marB="4058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r>
                        <a:rPr lang="en-US" sz="1100" b="0" i="0" dirty="0">
                          <a:ln>
                            <a:noFill/>
                          </a:ln>
                          <a:solidFill>
                            <a:schemeClr val="tx1"/>
                          </a:solidFill>
                          <a:latin typeface="Arial" panose="020B0604020202020204" pitchFamily="34" charset="0"/>
                          <a:ea typeface="Roboto" pitchFamily="2" charset="0"/>
                          <a:cs typeface="Arial" panose="020B0604020202020204" pitchFamily="34" charset="0"/>
                        </a:rPr>
                        <a:t>Row 1</a:t>
                      </a:r>
                    </a:p>
                  </a:txBody>
                  <a:tcPr marL="103090" marR="103090" marT="40587" marB="4058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03487505"/>
                  </a:ext>
                </a:extLst>
              </a:tr>
              <a:tr h="54587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0" i="0" dirty="0">
                          <a:ln>
                            <a:noFill/>
                          </a:ln>
                          <a:solidFill>
                            <a:schemeClr val="tx1"/>
                          </a:solidFill>
                          <a:latin typeface="Arial" panose="020B0604020202020204" pitchFamily="34" charset="0"/>
                          <a:ea typeface="Roboto" pitchFamily="2" charset="0"/>
                          <a:cs typeface="Arial" panose="020B0604020202020204" pitchFamily="34" charset="0"/>
                        </a:rPr>
                        <a:t>Row 2</a:t>
                      </a:r>
                    </a:p>
                  </a:txBody>
                  <a:tcPr marL="103090" marR="103090" marT="40587" marB="4058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0" i="0" dirty="0">
                          <a:ln>
                            <a:noFill/>
                          </a:ln>
                          <a:solidFill>
                            <a:schemeClr val="tx1"/>
                          </a:solidFill>
                          <a:latin typeface="Arial" panose="020B0604020202020204" pitchFamily="34" charset="0"/>
                          <a:ea typeface="Roboto" pitchFamily="2" charset="0"/>
                          <a:cs typeface="Arial" panose="020B0604020202020204" pitchFamily="34" charset="0"/>
                        </a:rPr>
                        <a:t>Row 2</a:t>
                      </a:r>
                    </a:p>
                  </a:txBody>
                  <a:tcPr marL="103090" marR="103090" marT="40587" marB="4058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0" i="0" dirty="0">
                          <a:ln>
                            <a:noFill/>
                          </a:ln>
                          <a:solidFill>
                            <a:schemeClr val="tx1"/>
                          </a:solidFill>
                          <a:latin typeface="Arial" panose="020B0604020202020204" pitchFamily="34" charset="0"/>
                          <a:ea typeface="Roboto" pitchFamily="2" charset="0"/>
                          <a:cs typeface="Arial" panose="020B0604020202020204" pitchFamily="34" charset="0"/>
                        </a:rPr>
                        <a:t>Row 2</a:t>
                      </a:r>
                    </a:p>
                  </a:txBody>
                  <a:tcPr marL="103090" marR="103090" marT="40587" marB="4058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615698798"/>
                  </a:ext>
                </a:extLst>
              </a:tr>
              <a:tr h="54587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0" i="0" dirty="0">
                          <a:ln>
                            <a:noFill/>
                          </a:ln>
                          <a:solidFill>
                            <a:schemeClr val="tx1"/>
                          </a:solidFill>
                          <a:latin typeface="Arial" panose="020B0604020202020204" pitchFamily="34" charset="0"/>
                          <a:ea typeface="Roboto" pitchFamily="2" charset="0"/>
                          <a:cs typeface="Arial" panose="020B0604020202020204" pitchFamily="34" charset="0"/>
                        </a:rPr>
                        <a:t>Row 3</a:t>
                      </a:r>
                    </a:p>
                  </a:txBody>
                  <a:tcPr marL="103090" marR="103090" marT="40587" marB="4058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0" i="0" dirty="0">
                          <a:ln>
                            <a:noFill/>
                          </a:ln>
                          <a:solidFill>
                            <a:schemeClr val="tx1"/>
                          </a:solidFill>
                          <a:latin typeface="Arial" panose="020B0604020202020204" pitchFamily="34" charset="0"/>
                          <a:ea typeface="Roboto" pitchFamily="2" charset="0"/>
                          <a:cs typeface="Arial" panose="020B0604020202020204" pitchFamily="34" charset="0"/>
                        </a:rPr>
                        <a:t>Row 3</a:t>
                      </a:r>
                    </a:p>
                  </a:txBody>
                  <a:tcPr marL="103090" marR="103090" marT="40587" marB="4058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0" i="0" dirty="0">
                          <a:ln>
                            <a:noFill/>
                          </a:ln>
                          <a:solidFill>
                            <a:schemeClr val="tx1"/>
                          </a:solidFill>
                          <a:latin typeface="Arial" panose="020B0604020202020204" pitchFamily="34" charset="0"/>
                          <a:ea typeface="Roboto" pitchFamily="2" charset="0"/>
                          <a:cs typeface="Arial" panose="020B0604020202020204" pitchFamily="34" charset="0"/>
                        </a:rPr>
                        <a:t>Row 3</a:t>
                      </a:r>
                    </a:p>
                  </a:txBody>
                  <a:tcPr marL="103090" marR="103090" marT="40587" marB="4058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135716424"/>
                  </a:ext>
                </a:extLst>
              </a:tr>
              <a:tr h="54587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0" i="0" dirty="0">
                          <a:ln>
                            <a:noFill/>
                          </a:ln>
                          <a:solidFill>
                            <a:schemeClr val="tx1"/>
                          </a:solidFill>
                          <a:latin typeface="Arial" panose="020B0604020202020204" pitchFamily="34" charset="0"/>
                          <a:ea typeface="Roboto" pitchFamily="2" charset="0"/>
                          <a:cs typeface="Arial" panose="020B0604020202020204" pitchFamily="34" charset="0"/>
                        </a:rPr>
                        <a:t>Row 4</a:t>
                      </a:r>
                    </a:p>
                  </a:txBody>
                  <a:tcPr marL="103090" marR="103090" marT="40587" marB="4058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0" i="0" dirty="0">
                          <a:ln>
                            <a:noFill/>
                          </a:ln>
                          <a:solidFill>
                            <a:schemeClr val="tx1"/>
                          </a:solidFill>
                          <a:latin typeface="Arial" panose="020B0604020202020204" pitchFamily="34" charset="0"/>
                          <a:ea typeface="Roboto" pitchFamily="2" charset="0"/>
                          <a:cs typeface="Arial" panose="020B0604020202020204" pitchFamily="34" charset="0"/>
                        </a:rPr>
                        <a:t>Row 4</a:t>
                      </a:r>
                    </a:p>
                  </a:txBody>
                  <a:tcPr marL="103090" marR="103090" marT="40587" marB="4058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0" i="0" dirty="0">
                          <a:ln>
                            <a:noFill/>
                          </a:ln>
                          <a:solidFill>
                            <a:schemeClr val="tx1"/>
                          </a:solidFill>
                          <a:latin typeface="Arial" panose="020B0604020202020204" pitchFamily="34" charset="0"/>
                          <a:ea typeface="Roboto" pitchFamily="2" charset="0"/>
                          <a:cs typeface="Arial" panose="020B0604020202020204" pitchFamily="34" charset="0"/>
                        </a:rPr>
                        <a:t>Row 4</a:t>
                      </a:r>
                    </a:p>
                  </a:txBody>
                  <a:tcPr marL="103090" marR="103090" marT="40587" marB="4058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016748519"/>
                  </a:ext>
                </a:extLst>
              </a:tr>
              <a:tr h="54587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0" i="0" dirty="0">
                          <a:ln>
                            <a:noFill/>
                          </a:ln>
                          <a:solidFill>
                            <a:schemeClr val="tx1"/>
                          </a:solidFill>
                          <a:latin typeface="Arial" panose="020B0604020202020204" pitchFamily="34" charset="0"/>
                          <a:ea typeface="Roboto" pitchFamily="2" charset="0"/>
                          <a:cs typeface="Arial" panose="020B0604020202020204" pitchFamily="34" charset="0"/>
                        </a:rPr>
                        <a:t>Row 5</a:t>
                      </a:r>
                    </a:p>
                  </a:txBody>
                  <a:tcPr marL="103090" marR="103090" marT="40587" marB="4058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0" i="0" dirty="0">
                          <a:ln>
                            <a:noFill/>
                          </a:ln>
                          <a:solidFill>
                            <a:schemeClr val="tx1"/>
                          </a:solidFill>
                          <a:latin typeface="Arial" panose="020B0604020202020204" pitchFamily="34" charset="0"/>
                          <a:ea typeface="Roboto" pitchFamily="2" charset="0"/>
                          <a:cs typeface="Arial" panose="020B0604020202020204" pitchFamily="34" charset="0"/>
                        </a:rPr>
                        <a:t>Row 5</a:t>
                      </a:r>
                    </a:p>
                  </a:txBody>
                  <a:tcPr marL="103090" marR="103090" marT="40587" marB="4058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0" i="0" dirty="0">
                          <a:ln>
                            <a:noFill/>
                          </a:ln>
                          <a:solidFill>
                            <a:schemeClr val="tx1"/>
                          </a:solidFill>
                          <a:latin typeface="Arial" panose="020B0604020202020204" pitchFamily="34" charset="0"/>
                          <a:ea typeface="Roboto" pitchFamily="2" charset="0"/>
                          <a:cs typeface="Arial" panose="020B0604020202020204" pitchFamily="34" charset="0"/>
                        </a:rPr>
                        <a:t>Row 5</a:t>
                      </a:r>
                    </a:p>
                  </a:txBody>
                  <a:tcPr marL="103090" marR="103090" marT="40587" marB="4058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247789778"/>
                  </a:ext>
                </a:extLst>
              </a:tr>
            </a:tbl>
          </a:graphicData>
        </a:graphic>
      </p:graphicFrame>
      <p:sp>
        <p:nvSpPr>
          <p:cNvPr id="17" name="Title Placeholder 1">
            <a:extLst>
              <a:ext uri="{FF2B5EF4-FFF2-40B4-BE49-F238E27FC236}">
                <a16:creationId xmlns:a16="http://schemas.microsoft.com/office/drawing/2014/main" id="{749D7CAD-5A2F-0449-A01D-392B3E8C0453}"/>
              </a:ext>
            </a:extLst>
          </p:cNvPr>
          <p:cNvSpPr txBox="1">
            <a:spLocks/>
          </p:cNvSpPr>
          <p:nvPr userDrawn="1"/>
        </p:nvSpPr>
        <p:spPr>
          <a:xfrm>
            <a:off x="6096000" y="296863"/>
            <a:ext cx="5795963" cy="611187"/>
          </a:xfrm>
          <a:prstGeom prst="rect">
            <a:avLst/>
          </a:prstGeom>
        </p:spPr>
        <p:txBody>
          <a:bodyPr vert="horz" lIns="0" tIns="0" rIns="0" bIns="0" rtlCol="0" anchor="b" anchorCtr="0">
            <a:noAutofit/>
          </a:bodyPr>
          <a:lstStyle>
            <a:lvl1pPr algn="r" defTabSz="914400" rtl="0" eaLnBrk="1" latinLnBrk="0" hangingPunct="1">
              <a:lnSpc>
                <a:spcPts val="3200"/>
              </a:lnSpc>
              <a:spcBef>
                <a:spcPct val="0"/>
              </a:spcBef>
              <a:buNone/>
              <a:defRPr sz="1800" b="0" i="0" kern="1200">
                <a:solidFill>
                  <a:schemeClr val="bg1"/>
                </a:solidFill>
                <a:latin typeface="Roboto Medium" pitchFamily="2" charset="0"/>
                <a:ea typeface="Roboto Medium" pitchFamily="2" charset="0"/>
                <a:cs typeface="+mj-cs"/>
              </a:defRPr>
            </a:lvl1pPr>
          </a:lstStyle>
          <a:p>
            <a:r>
              <a:rPr lang="en-US" dirty="0"/>
              <a:t>Presentation Title Here</a:t>
            </a:r>
          </a:p>
        </p:txBody>
      </p:sp>
      <p:sp>
        <p:nvSpPr>
          <p:cNvPr id="12" name="Title Placeholder 1">
            <a:extLst>
              <a:ext uri="{FF2B5EF4-FFF2-40B4-BE49-F238E27FC236}">
                <a16:creationId xmlns:a16="http://schemas.microsoft.com/office/drawing/2014/main" id="{3DDC974E-0D35-CA42-B541-BD8ECCC3729D}"/>
              </a:ext>
            </a:extLst>
          </p:cNvPr>
          <p:cNvSpPr>
            <a:spLocks noGrp="1"/>
          </p:cNvSpPr>
          <p:nvPr>
            <p:ph type="title" hasCustomPrompt="1"/>
          </p:nvPr>
        </p:nvSpPr>
        <p:spPr>
          <a:xfrm>
            <a:off x="6096000" y="296862"/>
            <a:ext cx="5612606" cy="611187"/>
          </a:xfrm>
          <a:prstGeom prst="rect">
            <a:avLst/>
          </a:prstGeom>
        </p:spPr>
        <p:txBody>
          <a:bodyPr vert="horz" lIns="0" tIns="0" rIns="0" bIns="0" rtlCol="0" anchor="ctr" anchorCtr="0">
            <a:noAutofit/>
          </a:bodyPr>
          <a:lstStyle>
            <a:lvl1pPr algn="r">
              <a:lnSpc>
                <a:spcPts val="3200"/>
              </a:lnSpc>
              <a:defRPr sz="2000" b="1" i="0">
                <a:solidFill>
                  <a:schemeClr val="bg1">
                    <a:lumMod val="50000"/>
                  </a:schemeClr>
                </a:solidFill>
                <a:latin typeface="Arial" panose="020B0604020202020204" pitchFamily="34" charset="0"/>
                <a:ea typeface="Roboto Medium" pitchFamily="2" charset="0"/>
                <a:cs typeface="Arial" panose="020B0604020202020204" pitchFamily="34" charset="0"/>
              </a:defRPr>
            </a:lvl1pPr>
          </a:lstStyle>
          <a:p>
            <a:r>
              <a:rPr lang="en-US" dirty="0"/>
              <a:t>Presentation Title Here</a:t>
            </a:r>
          </a:p>
        </p:txBody>
      </p:sp>
      <p:sp>
        <p:nvSpPr>
          <p:cNvPr id="18" name="Rectangle 17">
            <a:extLst>
              <a:ext uri="{FF2B5EF4-FFF2-40B4-BE49-F238E27FC236}">
                <a16:creationId xmlns:a16="http://schemas.microsoft.com/office/drawing/2014/main" id="{57BF0F7A-D769-CC4A-98BD-0004789D630C}"/>
              </a:ext>
            </a:extLst>
          </p:cNvPr>
          <p:cNvSpPr/>
          <p:nvPr userDrawn="1"/>
        </p:nvSpPr>
        <p:spPr>
          <a:xfrm>
            <a:off x="11709782" y="6378957"/>
            <a:ext cx="110743" cy="110743"/>
          </a:xfrm>
          <a:prstGeom prst="rect">
            <a:avLst/>
          </a:prstGeom>
          <a:solidFill>
            <a:srgbClr val="E011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Roboto Regular" pitchFamily="2" charset="0"/>
            </a:endParaRPr>
          </a:p>
        </p:txBody>
      </p:sp>
      <p:sp>
        <p:nvSpPr>
          <p:cNvPr id="25" name="Title 6">
            <a:extLst>
              <a:ext uri="{FF2B5EF4-FFF2-40B4-BE49-F238E27FC236}">
                <a16:creationId xmlns:a16="http://schemas.microsoft.com/office/drawing/2014/main" id="{A1C40F5D-8EEE-024A-B53E-DB43E4A6628A}"/>
              </a:ext>
            </a:extLst>
          </p:cNvPr>
          <p:cNvSpPr txBox="1">
            <a:spLocks/>
          </p:cNvSpPr>
          <p:nvPr userDrawn="1"/>
        </p:nvSpPr>
        <p:spPr>
          <a:xfrm>
            <a:off x="1019175" y="1700213"/>
            <a:ext cx="2616001" cy="4608512"/>
          </a:xfrm>
          <a:prstGeom prst="rect">
            <a:avLst/>
          </a:prstGeom>
        </p:spPr>
        <p:txBody>
          <a:bodyPr anchor="ctr" anchorCtr="0"/>
          <a:lstStyle>
            <a:lvl1pPr algn="l" defTabSz="914400" rtl="0" eaLnBrk="1" latinLnBrk="0" hangingPunct="1">
              <a:lnSpc>
                <a:spcPts val="3600"/>
              </a:lnSpc>
              <a:spcBef>
                <a:spcPct val="0"/>
              </a:spcBef>
              <a:buNone/>
              <a:defRPr sz="3200" kern="1200">
                <a:solidFill>
                  <a:srgbClr val="F43131"/>
                </a:solidFill>
                <a:latin typeface="+mj-lt"/>
                <a:ea typeface="+mj-ea"/>
                <a:cs typeface="+mj-cs"/>
              </a:defRPr>
            </a:lvl1pPr>
          </a:lstStyle>
          <a:p>
            <a:r>
              <a:rPr lang="en-US" b="0" i="0" baseline="0" dirty="0">
                <a:solidFill>
                  <a:srgbClr val="E0112B"/>
                </a:solidFill>
                <a:latin typeface="Arial" panose="020B0604020202020204" pitchFamily="34" charset="0"/>
                <a:ea typeface="Roboto Medium" pitchFamily="2" charset="0"/>
                <a:cs typeface="Arial" panose="020B0604020202020204" pitchFamily="34" charset="0"/>
              </a:rPr>
              <a:t>Click to edit M</a:t>
            </a:r>
            <a:r>
              <a:rPr lang="en-US" b="0" i="0" dirty="0">
                <a:solidFill>
                  <a:srgbClr val="E0112B"/>
                </a:solidFill>
                <a:latin typeface="Arial" panose="020B0604020202020204" pitchFamily="34" charset="0"/>
                <a:ea typeface="Roboto Medium" pitchFamily="2" charset="0"/>
                <a:cs typeface="Arial" panose="020B0604020202020204" pitchFamily="34" charset="0"/>
              </a:rPr>
              <a:t>aster title style</a:t>
            </a:r>
            <a:endParaRPr lang="en-GB" b="0" i="0" dirty="0">
              <a:solidFill>
                <a:srgbClr val="E0112B"/>
              </a:solidFill>
              <a:latin typeface="Arial" panose="020B0604020202020204" pitchFamily="34" charset="0"/>
              <a:ea typeface="Roboto Medium" pitchFamily="2" charset="0"/>
              <a:cs typeface="Arial" panose="020B0604020202020204" pitchFamily="34" charset="0"/>
            </a:endParaRPr>
          </a:p>
        </p:txBody>
      </p:sp>
      <p:sp>
        <p:nvSpPr>
          <p:cNvPr id="11" name="Text Placeholder 12">
            <a:extLst>
              <a:ext uri="{FF2B5EF4-FFF2-40B4-BE49-F238E27FC236}">
                <a16:creationId xmlns:a16="http://schemas.microsoft.com/office/drawing/2014/main" id="{DEBB4EBA-25CF-6E4E-BE01-E1A00539F8DC}"/>
              </a:ext>
            </a:extLst>
          </p:cNvPr>
          <p:cNvSpPr>
            <a:spLocks noGrp="1"/>
          </p:cNvSpPr>
          <p:nvPr>
            <p:ph type="body" sz="quarter" idx="18" hasCustomPrompt="1"/>
          </p:nvPr>
        </p:nvSpPr>
        <p:spPr>
          <a:xfrm>
            <a:off x="304800" y="6171945"/>
            <a:ext cx="3200400" cy="243170"/>
          </a:xfrm>
        </p:spPr>
        <p:txBody>
          <a:bodyPr lIns="0" tIns="0" rIns="0" bIns="0">
            <a:normAutofit/>
          </a:bodyPr>
          <a:lstStyle>
            <a:lvl1pPr>
              <a:defRPr sz="1100" b="0" i="0">
                <a:solidFill>
                  <a:srgbClr val="E0112B"/>
                </a:solidFill>
                <a:latin typeface="Arial" panose="020B0604020202020204" pitchFamily="34" charset="0"/>
                <a:ea typeface="Roboto" pitchFamily="2" charset="0"/>
                <a:cs typeface="Arial" panose="020B0604020202020204" pitchFamily="34" charset="0"/>
              </a:defRPr>
            </a:lvl1pPr>
          </a:lstStyle>
          <a:p>
            <a:pPr lvl="0"/>
            <a:r>
              <a:rPr lang="en-US" dirty="0"/>
              <a:t>@LSE/</a:t>
            </a:r>
          </a:p>
        </p:txBody>
      </p:sp>
      <p:sp>
        <p:nvSpPr>
          <p:cNvPr id="14" name="Text Placeholder 18">
            <a:extLst>
              <a:ext uri="{FF2B5EF4-FFF2-40B4-BE49-F238E27FC236}">
                <a16:creationId xmlns:a16="http://schemas.microsoft.com/office/drawing/2014/main" id="{7C60D161-70AB-C240-9240-9D6018065733}"/>
              </a:ext>
            </a:extLst>
          </p:cNvPr>
          <p:cNvSpPr>
            <a:spLocks noGrp="1"/>
          </p:cNvSpPr>
          <p:nvPr>
            <p:ph type="body" sz="quarter" idx="15" hasCustomPrompt="1"/>
          </p:nvPr>
        </p:nvSpPr>
        <p:spPr>
          <a:xfrm>
            <a:off x="6095999" y="6195415"/>
            <a:ext cx="5613783" cy="440057"/>
          </a:xfrm>
        </p:spPr>
        <p:txBody>
          <a:bodyPr anchor="ctr">
            <a:normAutofit/>
          </a:bodyPr>
          <a:lstStyle>
            <a:lvl1pPr algn="r">
              <a:defRPr lang="en-GB" sz="1800" b="0" i="0" kern="1200" baseline="0" dirty="0">
                <a:solidFill>
                  <a:schemeClr val="tx1"/>
                </a:solidFill>
                <a:effectLst/>
                <a:latin typeface="Arial" panose="020B0604020202020204" pitchFamily="34" charset="0"/>
                <a:cs typeface="Arial" panose="020B0604020202020204" pitchFamily="34" charset="0"/>
              </a:defRPr>
            </a:lvl1pPr>
          </a:lstStyle>
          <a:p>
            <a:r>
              <a:rPr lang="en-US" dirty="0"/>
              <a:t>Department/Institute/Centre name</a:t>
            </a:r>
          </a:p>
        </p:txBody>
      </p:sp>
      <p:pic>
        <p:nvPicPr>
          <p:cNvPr id="21" name="Picture 20">
            <a:extLst>
              <a:ext uri="{FF2B5EF4-FFF2-40B4-BE49-F238E27FC236}">
                <a16:creationId xmlns:a16="http://schemas.microsoft.com/office/drawing/2014/main" id="{89C288A6-EEC9-C345-83D4-63675A4524F4}"/>
              </a:ext>
            </a:extLst>
          </p:cNvPr>
          <p:cNvPicPr>
            <a:picLocks noChangeAspect="1"/>
          </p:cNvPicPr>
          <p:nvPr userDrawn="1"/>
        </p:nvPicPr>
        <p:blipFill>
          <a:blip r:embed="rId3"/>
          <a:stretch>
            <a:fillRect/>
          </a:stretch>
        </p:blipFill>
        <p:spPr>
          <a:xfrm>
            <a:off x="300038" y="6422517"/>
            <a:ext cx="209241" cy="150224"/>
          </a:xfrm>
          <a:prstGeom prst="rect">
            <a:avLst/>
          </a:prstGeom>
        </p:spPr>
      </p:pic>
      <p:pic>
        <p:nvPicPr>
          <p:cNvPr id="22" name="Picture 21">
            <a:extLst>
              <a:ext uri="{FF2B5EF4-FFF2-40B4-BE49-F238E27FC236}">
                <a16:creationId xmlns:a16="http://schemas.microsoft.com/office/drawing/2014/main" id="{391D65C2-C90D-B84F-90B3-5DB6890B17D4}"/>
              </a:ext>
            </a:extLst>
          </p:cNvPr>
          <p:cNvPicPr>
            <a:picLocks noChangeAspect="1"/>
          </p:cNvPicPr>
          <p:nvPr userDrawn="1"/>
        </p:nvPicPr>
        <p:blipFill>
          <a:blip r:embed="rId4"/>
          <a:stretch>
            <a:fillRect/>
          </a:stretch>
        </p:blipFill>
        <p:spPr>
          <a:xfrm>
            <a:off x="497406" y="6425613"/>
            <a:ext cx="228019" cy="150224"/>
          </a:xfrm>
          <a:prstGeom prst="rect">
            <a:avLst/>
          </a:prstGeom>
        </p:spPr>
      </p:pic>
      <p:pic>
        <p:nvPicPr>
          <p:cNvPr id="23" name="Picture 22">
            <a:extLst>
              <a:ext uri="{FF2B5EF4-FFF2-40B4-BE49-F238E27FC236}">
                <a16:creationId xmlns:a16="http://schemas.microsoft.com/office/drawing/2014/main" id="{AFE3F8C7-F63F-894F-9E0F-8E6273F4D935}"/>
              </a:ext>
            </a:extLst>
          </p:cNvPr>
          <p:cNvPicPr>
            <a:picLocks noChangeAspect="1"/>
          </p:cNvPicPr>
          <p:nvPr userDrawn="1"/>
        </p:nvPicPr>
        <p:blipFill>
          <a:blip r:embed="rId5"/>
          <a:stretch>
            <a:fillRect/>
          </a:stretch>
        </p:blipFill>
        <p:spPr>
          <a:xfrm>
            <a:off x="711927" y="6425824"/>
            <a:ext cx="228019" cy="150224"/>
          </a:xfrm>
          <a:prstGeom prst="rect">
            <a:avLst/>
          </a:prstGeom>
        </p:spPr>
      </p:pic>
      <p:pic>
        <p:nvPicPr>
          <p:cNvPr id="24" name="Picture 23">
            <a:extLst>
              <a:ext uri="{FF2B5EF4-FFF2-40B4-BE49-F238E27FC236}">
                <a16:creationId xmlns:a16="http://schemas.microsoft.com/office/drawing/2014/main" id="{2E126055-880D-E742-B8D8-D16F0FBADFF4}"/>
              </a:ext>
            </a:extLst>
          </p:cNvPr>
          <p:cNvPicPr>
            <a:picLocks noChangeAspect="1"/>
          </p:cNvPicPr>
          <p:nvPr userDrawn="1"/>
        </p:nvPicPr>
        <p:blipFill>
          <a:blip r:embed="rId6"/>
          <a:stretch>
            <a:fillRect/>
          </a:stretch>
        </p:blipFill>
        <p:spPr>
          <a:xfrm>
            <a:off x="920445" y="6424466"/>
            <a:ext cx="252162" cy="150224"/>
          </a:xfrm>
          <a:prstGeom prst="rect">
            <a:avLst/>
          </a:prstGeom>
        </p:spPr>
      </p:pic>
    </p:spTree>
    <p:extLst>
      <p:ext uri="{BB962C8B-B14F-4D97-AF65-F5344CB8AC3E}">
        <p14:creationId xmlns:p14="http://schemas.microsoft.com/office/powerpoint/2010/main" val="3737314857"/>
      </p:ext>
    </p:extLst>
  </p:cSld>
  <p:clrMapOvr>
    <a:masterClrMapping/>
  </p:clrMapOvr>
  <p:extLst>
    <p:ext uri="{DCECCB84-F9BA-43D5-87BE-67443E8EF086}">
      <p15:sldGuideLst xmlns:p15="http://schemas.microsoft.com/office/powerpoint/2012/main">
        <p15:guide id="1" pos="3840">
          <p15:clr>
            <a:srgbClr val="FBAE40"/>
          </p15:clr>
        </p15:guide>
        <p15:guide id="2" orient="horz" pos="482">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 Picture Slide">
    <p:spTree>
      <p:nvGrpSpPr>
        <p:cNvPr id="1" name=""/>
        <p:cNvGrpSpPr/>
        <p:nvPr/>
      </p:nvGrpSpPr>
      <p:grpSpPr>
        <a:xfrm>
          <a:off x="0" y="0"/>
          <a:ext cx="0" cy="0"/>
          <a:chOff x="0" y="0"/>
          <a:chExt cx="0" cy="0"/>
        </a:xfrm>
      </p:grpSpPr>
      <p:sp>
        <p:nvSpPr>
          <p:cNvPr id="14" name="Picture Placeholder 2">
            <a:extLst>
              <a:ext uri="{FF2B5EF4-FFF2-40B4-BE49-F238E27FC236}">
                <a16:creationId xmlns:a16="http://schemas.microsoft.com/office/drawing/2014/main" id="{4B214645-1F46-624A-B6AE-2916157361B4}"/>
              </a:ext>
            </a:extLst>
          </p:cNvPr>
          <p:cNvSpPr>
            <a:spLocks noGrp="1"/>
          </p:cNvSpPr>
          <p:nvPr>
            <p:ph type="pic" sz="quarter" idx="11"/>
          </p:nvPr>
        </p:nvSpPr>
        <p:spPr>
          <a:xfrm>
            <a:off x="3635176" y="1700213"/>
            <a:ext cx="7537648" cy="4608512"/>
          </a:xfrm>
          <a:prstGeom prst="rect">
            <a:avLst/>
          </a:prstGeom>
        </p:spPr>
        <p:txBody>
          <a:bodyPr vert="horz" anchor="ctr" anchorCtr="0"/>
          <a:lstStyle>
            <a:lvl1pPr marL="25400" indent="0" algn="ctr">
              <a:buFontTx/>
              <a:buNone/>
              <a:defRPr/>
            </a:lvl1pPr>
          </a:lstStyle>
          <a:p>
            <a:r>
              <a:rPr lang="en-US"/>
              <a:t>Click icon to add picture</a:t>
            </a:r>
            <a:endParaRPr lang="en-US" dirty="0"/>
          </a:p>
        </p:txBody>
      </p:sp>
      <p:sp>
        <p:nvSpPr>
          <p:cNvPr id="4" name="Text Placeholder 3">
            <a:extLst>
              <a:ext uri="{FF2B5EF4-FFF2-40B4-BE49-F238E27FC236}">
                <a16:creationId xmlns:a16="http://schemas.microsoft.com/office/drawing/2014/main" id="{147CEB35-87E8-1046-A091-74B189E4643E}"/>
              </a:ext>
            </a:extLst>
          </p:cNvPr>
          <p:cNvSpPr>
            <a:spLocks noGrp="1"/>
          </p:cNvSpPr>
          <p:nvPr>
            <p:ph type="body" sz="quarter" idx="12" hasCustomPrompt="1"/>
          </p:nvPr>
        </p:nvSpPr>
        <p:spPr>
          <a:xfrm>
            <a:off x="1105989" y="1695225"/>
            <a:ext cx="2461818" cy="4613500"/>
          </a:xfrm>
          <a:prstGeom prst="rect">
            <a:avLst/>
          </a:prstGeom>
        </p:spPr>
        <p:txBody>
          <a:bodyPr anchor="ctr">
            <a:normAutofit/>
          </a:bodyPr>
          <a:lstStyle>
            <a:lvl1pPr>
              <a:defRPr sz="3200" b="0" i="0">
                <a:solidFill>
                  <a:srgbClr val="E0112B"/>
                </a:solidFill>
                <a:latin typeface="Arial" panose="020B0604020202020204" pitchFamily="34" charset="0"/>
                <a:cs typeface="Arial" panose="020B0604020202020204" pitchFamily="34" charset="0"/>
              </a:defRPr>
            </a:lvl1pPr>
          </a:lstStyle>
          <a:p>
            <a:r>
              <a:rPr lang="en-GB" b="0" i="0" dirty="0">
                <a:latin typeface="Arial" panose="020B0604020202020204" pitchFamily="34" charset="0"/>
                <a:ea typeface="Roboto Medium" pitchFamily="2" charset="0"/>
                <a:cs typeface="Arial" panose="020B0604020202020204" pitchFamily="34" charset="0"/>
              </a:rPr>
              <a:t>Click to edit Master title style</a:t>
            </a:r>
            <a:endParaRPr lang="en-GB" b="0" i="0" dirty="0">
              <a:latin typeface="Roboto Medium" pitchFamily="2" charset="0"/>
              <a:ea typeface="Roboto Medium" pitchFamily="2" charset="0"/>
            </a:endParaRPr>
          </a:p>
        </p:txBody>
      </p:sp>
    </p:spTree>
    <p:extLst>
      <p:ext uri="{BB962C8B-B14F-4D97-AF65-F5344CB8AC3E}">
        <p14:creationId xmlns:p14="http://schemas.microsoft.com/office/powerpoint/2010/main" val="4284823743"/>
      </p:ext>
    </p:extLst>
  </p:cSld>
  <p:clrMapOvr>
    <a:masterClrMapping/>
  </p:clrMapOvr>
  <p:extLst>
    <p:ext uri="{DCECCB84-F9BA-43D5-87BE-67443E8EF086}">
      <p15:sldGuideLst xmlns:p15="http://schemas.microsoft.com/office/powerpoint/2012/main">
        <p15:guide id="1" pos="3840" userDrawn="1">
          <p15:clr>
            <a:srgbClr val="FBAE40"/>
          </p15:clr>
        </p15:guide>
        <p15:guide id="2" orient="horz" pos="482"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 Logo Slide">
    <p:bg>
      <p:bgRef idx="1001">
        <a:schemeClr val="bg2"/>
      </p:bgRef>
    </p:bg>
    <p:spTree>
      <p:nvGrpSpPr>
        <p:cNvPr id="1" name=""/>
        <p:cNvGrpSpPr/>
        <p:nvPr/>
      </p:nvGrpSpPr>
      <p:grpSpPr>
        <a:xfrm>
          <a:off x="0" y="0"/>
          <a:ext cx="0" cy="0"/>
          <a:chOff x="0" y="0"/>
          <a:chExt cx="0" cy="0"/>
        </a:xfrm>
      </p:grpSpPr>
      <p:sp>
        <p:nvSpPr>
          <p:cNvPr id="14" name="Picture Placeholder 7">
            <a:extLst>
              <a:ext uri="{FF2B5EF4-FFF2-40B4-BE49-F238E27FC236}">
                <a16:creationId xmlns:a16="http://schemas.microsoft.com/office/drawing/2014/main" id="{AEC377AE-1F4E-3A40-A036-610E6D005357}"/>
              </a:ext>
            </a:extLst>
          </p:cNvPr>
          <p:cNvSpPr>
            <a:spLocks noGrp="1"/>
          </p:cNvSpPr>
          <p:nvPr>
            <p:ph type="pic" sz="quarter" idx="18" hasCustomPrompt="1"/>
          </p:nvPr>
        </p:nvSpPr>
        <p:spPr>
          <a:xfrm>
            <a:off x="5108575" y="3503613"/>
            <a:ext cx="1974850" cy="933450"/>
          </a:xfrm>
          <a:prstGeom prst="rect">
            <a:avLst/>
          </a:prstGeom>
        </p:spPr>
        <p:txBody>
          <a:bodyPr anchor="ctr" anchorCtr="0"/>
          <a:lstStyle>
            <a:lvl1pPr marL="25400" indent="0" algn="ctr">
              <a:buNone/>
              <a:defRPr/>
            </a:lvl1pPr>
          </a:lstStyle>
          <a:p>
            <a:r>
              <a:rPr lang="en-US" dirty="0"/>
              <a:t>Logo</a:t>
            </a:r>
          </a:p>
        </p:txBody>
      </p:sp>
      <p:sp>
        <p:nvSpPr>
          <p:cNvPr id="18" name="Picture Placeholder 7">
            <a:extLst>
              <a:ext uri="{FF2B5EF4-FFF2-40B4-BE49-F238E27FC236}">
                <a16:creationId xmlns:a16="http://schemas.microsoft.com/office/drawing/2014/main" id="{4A5AB9DE-0554-E944-A3B2-D9FABB959696}"/>
              </a:ext>
            </a:extLst>
          </p:cNvPr>
          <p:cNvSpPr>
            <a:spLocks noGrp="1"/>
          </p:cNvSpPr>
          <p:nvPr>
            <p:ph type="pic" sz="quarter" idx="19" hasCustomPrompt="1"/>
          </p:nvPr>
        </p:nvSpPr>
        <p:spPr>
          <a:xfrm>
            <a:off x="7512844" y="3503613"/>
            <a:ext cx="1974850" cy="933450"/>
          </a:xfrm>
          <a:prstGeom prst="rect">
            <a:avLst/>
          </a:prstGeom>
        </p:spPr>
        <p:txBody>
          <a:bodyPr anchor="ctr" anchorCtr="0"/>
          <a:lstStyle>
            <a:lvl1pPr marL="25400" indent="0" algn="ctr">
              <a:buNone/>
              <a:defRPr/>
            </a:lvl1pPr>
          </a:lstStyle>
          <a:p>
            <a:r>
              <a:rPr lang="en-US" dirty="0"/>
              <a:t>Logo</a:t>
            </a:r>
          </a:p>
        </p:txBody>
      </p:sp>
      <p:sp>
        <p:nvSpPr>
          <p:cNvPr id="19" name="Picture Placeholder 7">
            <a:extLst>
              <a:ext uri="{FF2B5EF4-FFF2-40B4-BE49-F238E27FC236}">
                <a16:creationId xmlns:a16="http://schemas.microsoft.com/office/drawing/2014/main" id="{F4BFC75B-E634-4A4F-8B4C-D587734E4C9F}"/>
              </a:ext>
            </a:extLst>
          </p:cNvPr>
          <p:cNvSpPr>
            <a:spLocks noGrp="1"/>
          </p:cNvSpPr>
          <p:nvPr>
            <p:ph type="pic" sz="quarter" idx="20" hasCustomPrompt="1"/>
          </p:nvPr>
        </p:nvSpPr>
        <p:spPr>
          <a:xfrm>
            <a:off x="2704306" y="3503613"/>
            <a:ext cx="1974850" cy="933450"/>
          </a:xfrm>
          <a:prstGeom prst="rect">
            <a:avLst/>
          </a:prstGeom>
        </p:spPr>
        <p:txBody>
          <a:bodyPr anchor="ctr" anchorCtr="0"/>
          <a:lstStyle>
            <a:lvl1pPr marL="25400" indent="0" algn="ctr">
              <a:buNone/>
              <a:defRPr/>
            </a:lvl1pPr>
          </a:lstStyle>
          <a:p>
            <a:r>
              <a:rPr lang="en-US" dirty="0"/>
              <a:t>Logo</a:t>
            </a:r>
          </a:p>
        </p:txBody>
      </p:sp>
      <p:sp>
        <p:nvSpPr>
          <p:cNvPr id="20" name="Picture Placeholder 7">
            <a:extLst>
              <a:ext uri="{FF2B5EF4-FFF2-40B4-BE49-F238E27FC236}">
                <a16:creationId xmlns:a16="http://schemas.microsoft.com/office/drawing/2014/main" id="{AD510AE7-F4B4-3C4D-B8B4-22A41CF24731}"/>
              </a:ext>
            </a:extLst>
          </p:cNvPr>
          <p:cNvSpPr>
            <a:spLocks noGrp="1"/>
          </p:cNvSpPr>
          <p:nvPr>
            <p:ph type="pic" sz="quarter" idx="21" hasCustomPrompt="1"/>
          </p:nvPr>
        </p:nvSpPr>
        <p:spPr>
          <a:xfrm>
            <a:off x="300038" y="3503613"/>
            <a:ext cx="1974850" cy="933450"/>
          </a:xfrm>
          <a:prstGeom prst="rect">
            <a:avLst/>
          </a:prstGeom>
        </p:spPr>
        <p:txBody>
          <a:bodyPr anchor="ctr" anchorCtr="0"/>
          <a:lstStyle>
            <a:lvl1pPr marL="25400" indent="0" algn="ctr">
              <a:buNone/>
              <a:defRPr/>
            </a:lvl1pPr>
          </a:lstStyle>
          <a:p>
            <a:r>
              <a:rPr lang="en-US" dirty="0"/>
              <a:t>Logo</a:t>
            </a:r>
          </a:p>
        </p:txBody>
      </p:sp>
      <p:sp>
        <p:nvSpPr>
          <p:cNvPr id="21" name="Picture Placeholder 7">
            <a:extLst>
              <a:ext uri="{FF2B5EF4-FFF2-40B4-BE49-F238E27FC236}">
                <a16:creationId xmlns:a16="http://schemas.microsoft.com/office/drawing/2014/main" id="{5D4F9586-0175-9E43-9ACA-56B07728B04F}"/>
              </a:ext>
            </a:extLst>
          </p:cNvPr>
          <p:cNvSpPr>
            <a:spLocks noGrp="1"/>
          </p:cNvSpPr>
          <p:nvPr>
            <p:ph type="pic" sz="quarter" idx="22" hasCustomPrompt="1"/>
          </p:nvPr>
        </p:nvSpPr>
        <p:spPr>
          <a:xfrm>
            <a:off x="9917113" y="3499609"/>
            <a:ext cx="1974850" cy="933450"/>
          </a:xfrm>
          <a:prstGeom prst="rect">
            <a:avLst/>
          </a:prstGeom>
        </p:spPr>
        <p:txBody>
          <a:bodyPr anchor="ctr" anchorCtr="0"/>
          <a:lstStyle>
            <a:lvl1pPr marL="25400" indent="0" algn="ctr">
              <a:buNone/>
              <a:defRPr/>
            </a:lvl1pPr>
          </a:lstStyle>
          <a:p>
            <a:r>
              <a:rPr lang="en-US" dirty="0"/>
              <a:t>Logo</a:t>
            </a:r>
          </a:p>
        </p:txBody>
      </p:sp>
      <p:sp>
        <p:nvSpPr>
          <p:cNvPr id="22" name="Picture Placeholder 7">
            <a:extLst>
              <a:ext uri="{FF2B5EF4-FFF2-40B4-BE49-F238E27FC236}">
                <a16:creationId xmlns:a16="http://schemas.microsoft.com/office/drawing/2014/main" id="{FC39A0EC-9C46-1247-BC41-623BB397C202}"/>
              </a:ext>
            </a:extLst>
          </p:cNvPr>
          <p:cNvSpPr>
            <a:spLocks noGrp="1"/>
          </p:cNvSpPr>
          <p:nvPr>
            <p:ph type="pic" sz="quarter" idx="23" hasCustomPrompt="1"/>
          </p:nvPr>
        </p:nvSpPr>
        <p:spPr>
          <a:xfrm>
            <a:off x="6310547" y="4994411"/>
            <a:ext cx="1974850" cy="933450"/>
          </a:xfrm>
          <a:prstGeom prst="rect">
            <a:avLst/>
          </a:prstGeom>
        </p:spPr>
        <p:txBody>
          <a:bodyPr anchor="ctr" anchorCtr="0"/>
          <a:lstStyle>
            <a:lvl1pPr marL="25400" indent="0" algn="ctr">
              <a:buNone/>
              <a:defRPr/>
            </a:lvl1pPr>
          </a:lstStyle>
          <a:p>
            <a:r>
              <a:rPr lang="en-US" dirty="0"/>
              <a:t>Logo</a:t>
            </a:r>
          </a:p>
        </p:txBody>
      </p:sp>
      <p:sp>
        <p:nvSpPr>
          <p:cNvPr id="23" name="Picture Placeholder 7">
            <a:extLst>
              <a:ext uri="{FF2B5EF4-FFF2-40B4-BE49-F238E27FC236}">
                <a16:creationId xmlns:a16="http://schemas.microsoft.com/office/drawing/2014/main" id="{08882B08-B9F4-8246-BE1F-23EFED367445}"/>
              </a:ext>
            </a:extLst>
          </p:cNvPr>
          <p:cNvSpPr>
            <a:spLocks noGrp="1"/>
          </p:cNvSpPr>
          <p:nvPr>
            <p:ph type="pic" sz="quarter" idx="24" hasCustomPrompt="1"/>
          </p:nvPr>
        </p:nvSpPr>
        <p:spPr>
          <a:xfrm>
            <a:off x="8714816" y="4994411"/>
            <a:ext cx="1974850" cy="933450"/>
          </a:xfrm>
          <a:prstGeom prst="rect">
            <a:avLst/>
          </a:prstGeom>
        </p:spPr>
        <p:txBody>
          <a:bodyPr anchor="ctr" anchorCtr="0"/>
          <a:lstStyle>
            <a:lvl1pPr marL="25400" indent="0" algn="ctr">
              <a:buNone/>
              <a:defRPr/>
            </a:lvl1pPr>
          </a:lstStyle>
          <a:p>
            <a:r>
              <a:rPr lang="en-US" dirty="0"/>
              <a:t>Logo</a:t>
            </a:r>
          </a:p>
        </p:txBody>
      </p:sp>
      <p:sp>
        <p:nvSpPr>
          <p:cNvPr id="24" name="Picture Placeholder 7">
            <a:extLst>
              <a:ext uri="{FF2B5EF4-FFF2-40B4-BE49-F238E27FC236}">
                <a16:creationId xmlns:a16="http://schemas.microsoft.com/office/drawing/2014/main" id="{9DAD9550-8440-8244-8BC5-A05394521F34}"/>
              </a:ext>
            </a:extLst>
          </p:cNvPr>
          <p:cNvSpPr>
            <a:spLocks noGrp="1"/>
          </p:cNvSpPr>
          <p:nvPr>
            <p:ph type="pic" sz="quarter" idx="25" hasCustomPrompt="1"/>
          </p:nvPr>
        </p:nvSpPr>
        <p:spPr>
          <a:xfrm>
            <a:off x="3906278" y="4994411"/>
            <a:ext cx="1974850" cy="933450"/>
          </a:xfrm>
          <a:prstGeom prst="rect">
            <a:avLst/>
          </a:prstGeom>
        </p:spPr>
        <p:txBody>
          <a:bodyPr anchor="ctr" anchorCtr="0"/>
          <a:lstStyle>
            <a:lvl1pPr marL="25400" indent="0" algn="ctr">
              <a:buNone/>
              <a:defRPr/>
            </a:lvl1pPr>
          </a:lstStyle>
          <a:p>
            <a:r>
              <a:rPr lang="en-US" dirty="0"/>
              <a:t>Logo</a:t>
            </a:r>
          </a:p>
        </p:txBody>
      </p:sp>
      <p:sp>
        <p:nvSpPr>
          <p:cNvPr id="25" name="Picture Placeholder 7">
            <a:extLst>
              <a:ext uri="{FF2B5EF4-FFF2-40B4-BE49-F238E27FC236}">
                <a16:creationId xmlns:a16="http://schemas.microsoft.com/office/drawing/2014/main" id="{4277CFFB-6033-DC40-B925-DC0D3838C017}"/>
              </a:ext>
            </a:extLst>
          </p:cNvPr>
          <p:cNvSpPr>
            <a:spLocks noGrp="1"/>
          </p:cNvSpPr>
          <p:nvPr>
            <p:ph type="pic" sz="quarter" idx="26" hasCustomPrompt="1"/>
          </p:nvPr>
        </p:nvSpPr>
        <p:spPr>
          <a:xfrm>
            <a:off x="1502010" y="4994411"/>
            <a:ext cx="1974850" cy="933450"/>
          </a:xfrm>
          <a:prstGeom prst="rect">
            <a:avLst/>
          </a:prstGeom>
        </p:spPr>
        <p:txBody>
          <a:bodyPr anchor="ctr" anchorCtr="0"/>
          <a:lstStyle>
            <a:lvl1pPr marL="25400" indent="0" algn="ctr">
              <a:buNone/>
              <a:defRPr/>
            </a:lvl1pPr>
          </a:lstStyle>
          <a:p>
            <a:r>
              <a:rPr lang="en-US" dirty="0"/>
              <a:t>Logo</a:t>
            </a:r>
          </a:p>
        </p:txBody>
      </p:sp>
      <p:sp>
        <p:nvSpPr>
          <p:cNvPr id="26" name="Text Placeholder 3">
            <a:extLst>
              <a:ext uri="{FF2B5EF4-FFF2-40B4-BE49-F238E27FC236}">
                <a16:creationId xmlns:a16="http://schemas.microsoft.com/office/drawing/2014/main" id="{F6AF6482-5A8D-FC47-8F15-728870A7CDCA}"/>
              </a:ext>
            </a:extLst>
          </p:cNvPr>
          <p:cNvSpPr>
            <a:spLocks noGrp="1"/>
          </p:cNvSpPr>
          <p:nvPr>
            <p:ph type="body" sz="quarter" idx="27" hasCustomPrompt="1"/>
          </p:nvPr>
        </p:nvSpPr>
        <p:spPr>
          <a:xfrm>
            <a:off x="300038" y="2919004"/>
            <a:ext cx="8521745" cy="371836"/>
          </a:xfrm>
          <a:prstGeom prst="rect">
            <a:avLst/>
          </a:prstGeom>
        </p:spPr>
        <p:txBody>
          <a:bodyPr anchor="ctr">
            <a:normAutofit/>
          </a:bodyPr>
          <a:lstStyle>
            <a:lvl1pPr algn="l">
              <a:defRPr sz="1600" b="0" i="0">
                <a:solidFill>
                  <a:schemeClr val="tx1"/>
                </a:solidFill>
                <a:latin typeface="Arial" panose="020B0604020202020204" pitchFamily="34" charset="0"/>
                <a:ea typeface="Roboto Medium" pitchFamily="2" charset="0"/>
                <a:cs typeface="Arial" panose="020B0604020202020204" pitchFamily="34" charset="0"/>
              </a:defRPr>
            </a:lvl1pPr>
          </a:lstStyle>
          <a:p>
            <a:pPr algn="l"/>
            <a:r>
              <a:rPr lang="en-US" sz="1400" b="1" i="0" dirty="0">
                <a:latin typeface="Arial" panose="020B0604020202020204" pitchFamily="34" charset="0"/>
                <a:ea typeface="Roboto Medium" pitchFamily="2" charset="0"/>
                <a:cs typeface="Arial" panose="020B0604020202020204" pitchFamily="34" charset="0"/>
              </a:rPr>
              <a:t>A presentation by the Department of XXXXXXXXX in association with</a:t>
            </a:r>
            <a:endParaRPr lang="en-US" sz="1400" b="0" i="0" dirty="0">
              <a:latin typeface="Roboto Medium" pitchFamily="2" charset="0"/>
              <a:ea typeface="Roboto Medium" pitchFamily="2" charset="0"/>
            </a:endParaRPr>
          </a:p>
        </p:txBody>
      </p:sp>
    </p:spTree>
    <p:extLst>
      <p:ext uri="{BB962C8B-B14F-4D97-AF65-F5344CB8AC3E}">
        <p14:creationId xmlns:p14="http://schemas.microsoft.com/office/powerpoint/2010/main" val="171214349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3840" userDrawn="1">
          <p15:clr>
            <a:srgbClr val="FBAE40"/>
          </p15:clr>
        </p15:guide>
        <p15:guide id="2" orient="horz" pos="1888" userDrawn="1">
          <p15:clr>
            <a:srgbClr val="FBAE40"/>
          </p15:clr>
        </p15:guide>
        <p15:guide id="3" orient="horz" pos="2795" userDrawn="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Even No logos">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1047354"/>
      </p:ext>
    </p:extLst>
  </p:cSld>
  <p:clrMapOvr>
    <a:masterClrMapping/>
  </p:clrMapOvr>
  <p:extLst>
    <p:ext uri="{DCECCB84-F9BA-43D5-87BE-67443E8EF086}">
      <p15:sldGuideLst xmlns:p15="http://schemas.microsoft.com/office/powerpoint/2012/main">
        <p15:guide id="1" pos="3840">
          <p15:clr>
            <a:srgbClr val="FBAE40"/>
          </p15:clr>
        </p15:guide>
        <p15:guide id="2" orient="horz" pos="1888" userDrawn="1">
          <p15:clr>
            <a:srgbClr val="FBAE40"/>
          </p15:clr>
        </p15:guide>
        <p15:guide id="3" orient="horz" pos="2795" userDrawn="1">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ent 3">
    <p:spTree>
      <p:nvGrpSpPr>
        <p:cNvPr id="1" name=""/>
        <p:cNvGrpSpPr/>
        <p:nvPr/>
      </p:nvGrpSpPr>
      <p:grpSpPr>
        <a:xfrm>
          <a:off x="0" y="0"/>
          <a:ext cx="0" cy="0"/>
          <a:chOff x="0" y="0"/>
          <a:chExt cx="0" cy="0"/>
        </a:xfrm>
      </p:grpSpPr>
    </p:spTree>
    <p:extLst>
      <p:ext uri="{BB962C8B-B14F-4D97-AF65-F5344CB8AC3E}">
        <p14:creationId xmlns:p14="http://schemas.microsoft.com/office/powerpoint/2010/main" val="1118697817"/>
      </p:ext>
    </p:extLst>
  </p:cSld>
  <p:clrMapOvr>
    <a:masterClrMapping/>
  </p:clrMapOvr>
  <p:extLst>
    <p:ext uri="{DCECCB84-F9BA-43D5-87BE-67443E8EF086}">
      <p15:sldGuideLst xmlns:p15="http://schemas.microsoft.com/office/powerpoint/2012/main">
        <p15:guide id="1" pos="3840">
          <p15:clr>
            <a:srgbClr val="FBAE40"/>
          </p15:clr>
        </p15:guide>
        <p15:guide id="2" orient="horz" pos="754">
          <p15:clr>
            <a:srgbClr val="FBAE40"/>
          </p15:clr>
        </p15:guide>
        <p15:guide id="3" orient="horz" pos="2160">
          <p15:clr>
            <a:srgbClr val="FBAE40"/>
          </p15:clr>
        </p15:guide>
        <p15:guide id="4" pos="642">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Quotation">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B7863A3-3C37-1A45-BBD5-F6DC847003FB}"/>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2" name="Text Placeholder 3">
            <a:extLst>
              <a:ext uri="{FF2B5EF4-FFF2-40B4-BE49-F238E27FC236}">
                <a16:creationId xmlns:a16="http://schemas.microsoft.com/office/drawing/2014/main" id="{1D1995B3-9C18-0B46-9DB9-FF4EBBCF9BF7}"/>
              </a:ext>
            </a:extLst>
          </p:cNvPr>
          <p:cNvSpPr>
            <a:spLocks noGrp="1"/>
          </p:cNvSpPr>
          <p:nvPr>
            <p:ph type="body" sz="half" idx="13"/>
          </p:nvPr>
        </p:nvSpPr>
        <p:spPr bwMode="gray">
          <a:xfrm>
            <a:off x="2027238" y="4468641"/>
            <a:ext cx="8174745" cy="712936"/>
          </a:xfrm>
          <a:prstGeom prst="rect">
            <a:avLst/>
          </a:prstGeom>
        </p:spPr>
        <p:txBody>
          <a:bodyPr anchor="t">
            <a:normAutofit/>
          </a:bodyPr>
          <a:lstStyle>
            <a:lvl1pPr marL="0" indent="0">
              <a:buNone/>
              <a:defRPr lang="en-US" sz="1600" b="0" i="0" kern="1200" cap="small" dirty="0">
                <a:solidFill>
                  <a:schemeClr val="bg1"/>
                </a:solidFill>
                <a:latin typeface="Arial" panose="020B0604020202020204" pitchFamily="34" charset="0"/>
                <a:ea typeface="Roboto" pitchFamily="2"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pic>
        <p:nvPicPr>
          <p:cNvPr id="2" name="Picture 1">
            <a:extLst>
              <a:ext uri="{FF2B5EF4-FFF2-40B4-BE49-F238E27FC236}">
                <a16:creationId xmlns:a16="http://schemas.microsoft.com/office/drawing/2014/main" id="{D311394D-C8DE-2241-B208-DA70916AE463}"/>
              </a:ext>
            </a:extLst>
          </p:cNvPr>
          <p:cNvPicPr>
            <a:picLocks noChangeAspect="1"/>
          </p:cNvPicPr>
          <p:nvPr userDrawn="1"/>
        </p:nvPicPr>
        <p:blipFill>
          <a:blip r:embed="rId3"/>
          <a:stretch>
            <a:fillRect/>
          </a:stretch>
        </p:blipFill>
        <p:spPr>
          <a:xfrm>
            <a:off x="1019175" y="1700212"/>
            <a:ext cx="735627" cy="555807"/>
          </a:xfrm>
          <a:prstGeom prst="rect">
            <a:avLst/>
          </a:prstGeom>
        </p:spPr>
      </p:pic>
      <p:sp>
        <p:nvSpPr>
          <p:cNvPr id="5" name="Text Placeholder 4">
            <a:extLst>
              <a:ext uri="{FF2B5EF4-FFF2-40B4-BE49-F238E27FC236}">
                <a16:creationId xmlns:a16="http://schemas.microsoft.com/office/drawing/2014/main" id="{9DC30009-2503-624C-A582-9F3ABD1EC622}"/>
              </a:ext>
            </a:extLst>
          </p:cNvPr>
          <p:cNvSpPr>
            <a:spLocks noGrp="1"/>
          </p:cNvSpPr>
          <p:nvPr>
            <p:ph type="body" sz="quarter" idx="14" hasCustomPrompt="1"/>
          </p:nvPr>
        </p:nvSpPr>
        <p:spPr>
          <a:xfrm>
            <a:off x="2017713" y="1700213"/>
            <a:ext cx="8184270" cy="2456151"/>
          </a:xfrm>
          <a:prstGeom prst="rect">
            <a:avLst/>
          </a:prstGeom>
        </p:spPr>
        <p:txBody>
          <a:bodyPr>
            <a:normAutofit/>
          </a:bodyPr>
          <a:lstStyle>
            <a:lvl1pPr>
              <a:defRPr sz="3200" b="1" i="0">
                <a:solidFill>
                  <a:schemeClr val="bg1"/>
                </a:solidFill>
                <a:latin typeface="Arial" panose="020B0604020202020204" pitchFamily="34" charset="0"/>
                <a:ea typeface="Roboto Medium" pitchFamily="2" charset="0"/>
                <a:cs typeface="Arial" panose="020B0604020202020204" pitchFamily="34" charset="0"/>
              </a:defRPr>
            </a:lvl1pPr>
          </a:lstStyle>
          <a:p>
            <a:pPr lvl="0"/>
            <a:r>
              <a:rPr lang="en-US" dirty="0"/>
              <a:t>Quotation</a:t>
            </a:r>
          </a:p>
        </p:txBody>
      </p:sp>
      <p:sp>
        <p:nvSpPr>
          <p:cNvPr id="16" name="Rectangle 15">
            <a:extLst>
              <a:ext uri="{FF2B5EF4-FFF2-40B4-BE49-F238E27FC236}">
                <a16:creationId xmlns:a16="http://schemas.microsoft.com/office/drawing/2014/main" id="{2D0A254F-FD11-B345-9418-7408A3B62E34}"/>
              </a:ext>
            </a:extLst>
          </p:cNvPr>
          <p:cNvSpPr/>
          <p:nvPr userDrawn="1"/>
        </p:nvSpPr>
        <p:spPr>
          <a:xfrm>
            <a:off x="11709782" y="6378957"/>
            <a:ext cx="110743" cy="1107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Roboto Regular" pitchFamily="2" charset="0"/>
            </a:endParaRPr>
          </a:p>
        </p:txBody>
      </p:sp>
      <p:sp>
        <p:nvSpPr>
          <p:cNvPr id="9" name="Title Placeholder 1">
            <a:extLst>
              <a:ext uri="{FF2B5EF4-FFF2-40B4-BE49-F238E27FC236}">
                <a16:creationId xmlns:a16="http://schemas.microsoft.com/office/drawing/2014/main" id="{222C82ED-1C36-7F40-8275-311BBACDEEB0}"/>
              </a:ext>
            </a:extLst>
          </p:cNvPr>
          <p:cNvSpPr>
            <a:spLocks noGrp="1"/>
          </p:cNvSpPr>
          <p:nvPr>
            <p:ph type="title" hasCustomPrompt="1"/>
          </p:nvPr>
        </p:nvSpPr>
        <p:spPr>
          <a:xfrm>
            <a:off x="6095999" y="296862"/>
            <a:ext cx="5613783" cy="611187"/>
          </a:xfrm>
          <a:prstGeom prst="rect">
            <a:avLst/>
          </a:prstGeom>
        </p:spPr>
        <p:txBody>
          <a:bodyPr vert="horz" lIns="0" tIns="0" rIns="0" bIns="0" rtlCol="0" anchor="ctr" anchorCtr="0">
            <a:noAutofit/>
          </a:bodyPr>
          <a:lstStyle>
            <a:lvl1pPr algn="r">
              <a:lnSpc>
                <a:spcPts val="3200"/>
              </a:lnSpc>
              <a:defRPr sz="2000" b="1" i="0">
                <a:solidFill>
                  <a:schemeClr val="bg1"/>
                </a:solidFill>
                <a:latin typeface="Arial" panose="020B0604020202020204" pitchFamily="34" charset="0"/>
                <a:ea typeface="Roboto Medium" pitchFamily="2" charset="0"/>
                <a:cs typeface="Arial" panose="020B0604020202020204" pitchFamily="34" charset="0"/>
              </a:defRPr>
            </a:lvl1pPr>
          </a:lstStyle>
          <a:p>
            <a:r>
              <a:rPr lang="en-US" dirty="0"/>
              <a:t>Presentation Title Here</a:t>
            </a:r>
          </a:p>
        </p:txBody>
      </p:sp>
      <p:sp>
        <p:nvSpPr>
          <p:cNvPr id="11" name="Text Placeholder 18">
            <a:extLst>
              <a:ext uri="{FF2B5EF4-FFF2-40B4-BE49-F238E27FC236}">
                <a16:creationId xmlns:a16="http://schemas.microsoft.com/office/drawing/2014/main" id="{C56E6C31-B0D7-D645-9979-BAC9937D6555}"/>
              </a:ext>
            </a:extLst>
          </p:cNvPr>
          <p:cNvSpPr>
            <a:spLocks noGrp="1"/>
          </p:cNvSpPr>
          <p:nvPr>
            <p:ph type="body" sz="quarter" idx="15" hasCustomPrompt="1"/>
          </p:nvPr>
        </p:nvSpPr>
        <p:spPr>
          <a:xfrm>
            <a:off x="6095999" y="6195415"/>
            <a:ext cx="5613783" cy="440057"/>
          </a:xfrm>
        </p:spPr>
        <p:txBody>
          <a:bodyPr anchor="ctr">
            <a:normAutofit/>
          </a:bodyPr>
          <a:lstStyle>
            <a:lvl1pPr algn="r">
              <a:defRPr lang="en-GB" sz="2000" b="0" i="0" kern="1200" baseline="0" dirty="0">
                <a:solidFill>
                  <a:schemeClr val="bg1"/>
                </a:solidFill>
                <a:effectLst/>
                <a:latin typeface="Arial" panose="020B0604020202020204" pitchFamily="34" charset="0"/>
                <a:cs typeface="Arial" panose="020B0604020202020204" pitchFamily="34" charset="0"/>
              </a:defRPr>
            </a:lvl1pPr>
          </a:lstStyle>
          <a:p>
            <a:pPr algn="r"/>
            <a:r>
              <a:rPr lang="en-GB" sz="1800" b="0" i="0" kern="1200" baseline="0" dirty="0">
                <a:solidFill>
                  <a:schemeClr val="bg1"/>
                </a:solidFill>
                <a:effectLst/>
                <a:latin typeface="Arial" panose="020B0604020202020204" pitchFamily="34" charset="0"/>
                <a:ea typeface="+mn-ea"/>
                <a:cs typeface="Arial" panose="020B0604020202020204" pitchFamily="34" charset="0"/>
              </a:rPr>
              <a:t>Department/Institute/Centre name</a:t>
            </a:r>
            <a:endParaRPr lang="en-GB" sz="1800" b="0" i="0" kern="1200" baseline="0" dirty="0">
              <a:solidFill>
                <a:schemeClr val="bg1"/>
              </a:solidFill>
              <a:effectLst/>
              <a:latin typeface="Roboto Regular" pitchFamily="2" charset="0"/>
              <a:ea typeface="+mn-ea"/>
              <a:cs typeface="+mn-cs"/>
            </a:endParaRPr>
          </a:p>
        </p:txBody>
      </p:sp>
    </p:spTree>
    <p:extLst>
      <p:ext uri="{BB962C8B-B14F-4D97-AF65-F5344CB8AC3E}">
        <p14:creationId xmlns:p14="http://schemas.microsoft.com/office/powerpoint/2010/main" val="1106611550"/>
      </p:ext>
    </p:extLst>
  </p:cSld>
  <p:clrMapOvr>
    <a:masterClrMapping/>
  </p:clrMapOvr>
  <p:extLst>
    <p:ext uri="{DCECCB84-F9BA-43D5-87BE-67443E8EF086}">
      <p15:sldGuideLst xmlns:p15="http://schemas.microsoft.com/office/powerpoint/2012/main">
        <p15:guide id="1" pos="3840">
          <p15:clr>
            <a:srgbClr val="FBAE40"/>
          </p15:clr>
        </p15:guide>
        <p15:guide id="3" orient="horz" pos="2341">
          <p15:clr>
            <a:srgbClr val="FBAE40"/>
          </p15:clr>
        </p15:guide>
        <p15:guide id="4" pos="642">
          <p15:clr>
            <a:srgbClr val="FBAE40"/>
          </p15:clr>
        </p15:guide>
        <p15:guide id="5" pos="1277">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 Quotation">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4EA439F6-A9BA-1B45-A7E3-F7505379F4BA}"/>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2" name="Text Placeholder 3">
            <a:extLst>
              <a:ext uri="{FF2B5EF4-FFF2-40B4-BE49-F238E27FC236}">
                <a16:creationId xmlns:a16="http://schemas.microsoft.com/office/drawing/2014/main" id="{1D1995B3-9C18-0B46-9DB9-FF4EBBCF9BF7}"/>
              </a:ext>
            </a:extLst>
          </p:cNvPr>
          <p:cNvSpPr>
            <a:spLocks noGrp="1"/>
          </p:cNvSpPr>
          <p:nvPr>
            <p:ph type="body" sz="half" idx="13"/>
          </p:nvPr>
        </p:nvSpPr>
        <p:spPr bwMode="gray">
          <a:xfrm>
            <a:off x="2027238" y="4468641"/>
            <a:ext cx="8174745" cy="712936"/>
          </a:xfrm>
          <a:prstGeom prst="rect">
            <a:avLst/>
          </a:prstGeom>
        </p:spPr>
        <p:txBody>
          <a:bodyPr anchor="t">
            <a:normAutofit/>
          </a:bodyPr>
          <a:lstStyle>
            <a:lvl1pPr marL="0" indent="0">
              <a:buNone/>
              <a:defRPr lang="en-US" sz="1600" b="0" i="0" kern="1200" cap="small" dirty="0">
                <a:solidFill>
                  <a:srgbClr val="E0112B"/>
                </a:solidFill>
                <a:latin typeface="Arial" panose="020B0604020202020204" pitchFamily="34" charset="0"/>
                <a:ea typeface="Roboto" pitchFamily="2"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pic>
        <p:nvPicPr>
          <p:cNvPr id="2" name="Picture 1">
            <a:extLst>
              <a:ext uri="{FF2B5EF4-FFF2-40B4-BE49-F238E27FC236}">
                <a16:creationId xmlns:a16="http://schemas.microsoft.com/office/drawing/2014/main" id="{D311394D-C8DE-2241-B208-DA70916AE463}"/>
              </a:ext>
            </a:extLst>
          </p:cNvPr>
          <p:cNvPicPr>
            <a:picLocks noChangeAspect="1"/>
          </p:cNvPicPr>
          <p:nvPr userDrawn="1"/>
        </p:nvPicPr>
        <p:blipFill>
          <a:blip r:embed="rId3"/>
          <a:stretch>
            <a:fillRect/>
          </a:stretch>
        </p:blipFill>
        <p:spPr>
          <a:xfrm>
            <a:off x="1019175" y="1700212"/>
            <a:ext cx="735627" cy="555807"/>
          </a:xfrm>
          <a:prstGeom prst="rect">
            <a:avLst/>
          </a:prstGeom>
        </p:spPr>
      </p:pic>
      <p:pic>
        <p:nvPicPr>
          <p:cNvPr id="3" name="Picture 2">
            <a:extLst>
              <a:ext uri="{FF2B5EF4-FFF2-40B4-BE49-F238E27FC236}">
                <a16:creationId xmlns:a16="http://schemas.microsoft.com/office/drawing/2014/main" id="{E4C5ED70-D288-9542-8589-E9E533DDDD37}"/>
              </a:ext>
            </a:extLst>
          </p:cNvPr>
          <p:cNvPicPr>
            <a:picLocks noChangeAspect="1"/>
          </p:cNvPicPr>
          <p:nvPr userDrawn="1"/>
        </p:nvPicPr>
        <p:blipFill>
          <a:blip r:embed="rId4"/>
          <a:stretch>
            <a:fillRect/>
          </a:stretch>
        </p:blipFill>
        <p:spPr>
          <a:xfrm>
            <a:off x="10297712" y="3462338"/>
            <a:ext cx="342900" cy="254000"/>
          </a:xfrm>
          <a:prstGeom prst="rect">
            <a:avLst/>
          </a:prstGeom>
        </p:spPr>
      </p:pic>
      <p:sp>
        <p:nvSpPr>
          <p:cNvPr id="5" name="Text Placeholder 4">
            <a:extLst>
              <a:ext uri="{FF2B5EF4-FFF2-40B4-BE49-F238E27FC236}">
                <a16:creationId xmlns:a16="http://schemas.microsoft.com/office/drawing/2014/main" id="{9DC30009-2503-624C-A582-9F3ABD1EC622}"/>
              </a:ext>
            </a:extLst>
          </p:cNvPr>
          <p:cNvSpPr>
            <a:spLocks noGrp="1"/>
          </p:cNvSpPr>
          <p:nvPr>
            <p:ph type="body" sz="quarter" idx="14" hasCustomPrompt="1"/>
          </p:nvPr>
        </p:nvSpPr>
        <p:spPr>
          <a:xfrm>
            <a:off x="2017713" y="1700213"/>
            <a:ext cx="8184270" cy="2456151"/>
          </a:xfrm>
          <a:prstGeom prst="rect">
            <a:avLst/>
          </a:prstGeom>
        </p:spPr>
        <p:txBody>
          <a:bodyPr>
            <a:normAutofit/>
          </a:bodyPr>
          <a:lstStyle>
            <a:lvl1pPr>
              <a:defRPr sz="3200" b="1" i="0">
                <a:solidFill>
                  <a:srgbClr val="E0112B"/>
                </a:solidFill>
                <a:latin typeface="Arial" panose="020B0604020202020204" pitchFamily="34" charset="0"/>
                <a:ea typeface="Roboto Medium" pitchFamily="2" charset="0"/>
                <a:cs typeface="Arial" panose="020B0604020202020204" pitchFamily="34" charset="0"/>
              </a:defRPr>
            </a:lvl1pPr>
          </a:lstStyle>
          <a:p>
            <a:pPr lvl="0"/>
            <a:r>
              <a:rPr lang="en-US" dirty="0"/>
              <a:t>Quotation</a:t>
            </a:r>
          </a:p>
        </p:txBody>
      </p:sp>
      <p:sp>
        <p:nvSpPr>
          <p:cNvPr id="15" name="Title Placeholder 1">
            <a:extLst>
              <a:ext uri="{FF2B5EF4-FFF2-40B4-BE49-F238E27FC236}">
                <a16:creationId xmlns:a16="http://schemas.microsoft.com/office/drawing/2014/main" id="{E2E961E8-E800-804F-82D4-6A7C3B49D58C}"/>
              </a:ext>
            </a:extLst>
          </p:cNvPr>
          <p:cNvSpPr>
            <a:spLocks noGrp="1"/>
          </p:cNvSpPr>
          <p:nvPr>
            <p:ph type="title" hasCustomPrompt="1"/>
          </p:nvPr>
        </p:nvSpPr>
        <p:spPr>
          <a:xfrm>
            <a:off x="6095999" y="296862"/>
            <a:ext cx="5612607" cy="611187"/>
          </a:xfrm>
          <a:prstGeom prst="rect">
            <a:avLst/>
          </a:prstGeom>
        </p:spPr>
        <p:txBody>
          <a:bodyPr vert="horz" lIns="0" tIns="0" rIns="0" bIns="0" rtlCol="0" anchor="ctr" anchorCtr="0">
            <a:noAutofit/>
          </a:bodyPr>
          <a:lstStyle>
            <a:lvl1pPr algn="r">
              <a:lnSpc>
                <a:spcPts val="3200"/>
              </a:lnSpc>
              <a:defRPr sz="2000" b="1" i="0">
                <a:solidFill>
                  <a:schemeClr val="bg1">
                    <a:lumMod val="50000"/>
                  </a:schemeClr>
                </a:solidFill>
                <a:latin typeface="Arial" panose="020B0604020202020204" pitchFamily="34" charset="0"/>
                <a:ea typeface="Roboto Medium" pitchFamily="2" charset="0"/>
                <a:cs typeface="Arial" panose="020B0604020202020204" pitchFamily="34" charset="0"/>
              </a:defRPr>
            </a:lvl1pPr>
          </a:lstStyle>
          <a:p>
            <a:r>
              <a:rPr lang="en-US" dirty="0"/>
              <a:t>Presentation Title Here</a:t>
            </a:r>
          </a:p>
        </p:txBody>
      </p:sp>
      <p:sp>
        <p:nvSpPr>
          <p:cNvPr id="16" name="Rectangle 15">
            <a:extLst>
              <a:ext uri="{FF2B5EF4-FFF2-40B4-BE49-F238E27FC236}">
                <a16:creationId xmlns:a16="http://schemas.microsoft.com/office/drawing/2014/main" id="{2D0A254F-FD11-B345-9418-7408A3B62E34}"/>
              </a:ext>
            </a:extLst>
          </p:cNvPr>
          <p:cNvSpPr/>
          <p:nvPr userDrawn="1"/>
        </p:nvSpPr>
        <p:spPr>
          <a:xfrm>
            <a:off x="11709782" y="6378957"/>
            <a:ext cx="110743" cy="110743"/>
          </a:xfrm>
          <a:prstGeom prst="rect">
            <a:avLst/>
          </a:prstGeom>
          <a:solidFill>
            <a:srgbClr val="E011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solidFill>
                <a:srgbClr val="F43131"/>
              </a:solidFill>
              <a:latin typeface="Roboto Regular" pitchFamily="2" charset="0"/>
            </a:endParaRPr>
          </a:p>
        </p:txBody>
      </p:sp>
      <p:pic>
        <p:nvPicPr>
          <p:cNvPr id="18" name="Picture 17">
            <a:extLst>
              <a:ext uri="{FF2B5EF4-FFF2-40B4-BE49-F238E27FC236}">
                <a16:creationId xmlns:a16="http://schemas.microsoft.com/office/drawing/2014/main" id="{C1352082-5A5F-AC40-8317-A7339DC7D913}"/>
              </a:ext>
            </a:extLst>
          </p:cNvPr>
          <p:cNvPicPr>
            <a:picLocks noChangeAspect="1"/>
          </p:cNvPicPr>
          <p:nvPr userDrawn="1"/>
        </p:nvPicPr>
        <p:blipFill>
          <a:blip r:embed="rId5"/>
          <a:stretch>
            <a:fillRect/>
          </a:stretch>
        </p:blipFill>
        <p:spPr>
          <a:xfrm>
            <a:off x="1001796" y="1694644"/>
            <a:ext cx="753006" cy="546536"/>
          </a:xfrm>
          <a:prstGeom prst="rect">
            <a:avLst/>
          </a:prstGeom>
        </p:spPr>
      </p:pic>
      <p:sp>
        <p:nvSpPr>
          <p:cNvPr id="13" name="Text Placeholder 18">
            <a:extLst>
              <a:ext uri="{FF2B5EF4-FFF2-40B4-BE49-F238E27FC236}">
                <a16:creationId xmlns:a16="http://schemas.microsoft.com/office/drawing/2014/main" id="{0137E858-7EFB-C543-97F8-2D573676104B}"/>
              </a:ext>
            </a:extLst>
          </p:cNvPr>
          <p:cNvSpPr>
            <a:spLocks noGrp="1"/>
          </p:cNvSpPr>
          <p:nvPr>
            <p:ph type="body" sz="quarter" idx="15" hasCustomPrompt="1"/>
          </p:nvPr>
        </p:nvSpPr>
        <p:spPr>
          <a:xfrm>
            <a:off x="6095999" y="6195415"/>
            <a:ext cx="5613783" cy="440057"/>
          </a:xfrm>
        </p:spPr>
        <p:txBody>
          <a:bodyPr anchor="ctr">
            <a:normAutofit/>
          </a:bodyPr>
          <a:lstStyle>
            <a:lvl1pPr algn="r">
              <a:defRPr lang="en-GB" sz="1800" b="0" i="0" kern="1200" baseline="0" dirty="0">
                <a:solidFill>
                  <a:schemeClr val="tx1"/>
                </a:solidFill>
                <a:effectLst/>
                <a:latin typeface="Arial" panose="020B0604020202020204" pitchFamily="34" charset="0"/>
                <a:cs typeface="Arial" panose="020B0604020202020204" pitchFamily="34" charset="0"/>
              </a:defRPr>
            </a:lvl1pPr>
          </a:lstStyle>
          <a:p>
            <a:r>
              <a:rPr lang="en-US" dirty="0"/>
              <a:t>Department/Institute/Centre name</a:t>
            </a:r>
          </a:p>
        </p:txBody>
      </p:sp>
    </p:spTree>
    <p:extLst>
      <p:ext uri="{BB962C8B-B14F-4D97-AF65-F5344CB8AC3E}">
        <p14:creationId xmlns:p14="http://schemas.microsoft.com/office/powerpoint/2010/main" val="1242914421"/>
      </p:ext>
    </p:extLst>
  </p:cSld>
  <p:clrMapOvr>
    <a:masterClrMapping/>
  </p:clrMapOvr>
  <p:extLst>
    <p:ext uri="{DCECCB84-F9BA-43D5-87BE-67443E8EF086}">
      <p15:sldGuideLst xmlns:p15="http://schemas.microsoft.com/office/powerpoint/2012/main">
        <p15:guide id="1" pos="3840">
          <p15:clr>
            <a:srgbClr val="FBAE40"/>
          </p15:clr>
        </p15:guide>
        <p15:guide id="3" orient="horz" pos="2341">
          <p15:clr>
            <a:srgbClr val="FBAE40"/>
          </p15:clr>
        </p15:guide>
        <p15:guide id="4" pos="642">
          <p15:clr>
            <a:srgbClr val="FBAE40"/>
          </p15:clr>
        </p15:guide>
        <p15:guide id="5" pos="1277">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 Intro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3AA9329-C604-4B4B-81FB-84D6CBBB3EE1}"/>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4" name="Title Placeholder 1">
            <a:extLst>
              <a:ext uri="{FF2B5EF4-FFF2-40B4-BE49-F238E27FC236}">
                <a16:creationId xmlns:a16="http://schemas.microsoft.com/office/drawing/2014/main" id="{56C9822D-535A-A846-900D-A3BCAB66E08D}"/>
              </a:ext>
            </a:extLst>
          </p:cNvPr>
          <p:cNvSpPr>
            <a:spLocks noGrp="1"/>
          </p:cNvSpPr>
          <p:nvPr>
            <p:ph type="title" hasCustomPrompt="1"/>
          </p:nvPr>
        </p:nvSpPr>
        <p:spPr>
          <a:xfrm>
            <a:off x="6095999" y="296862"/>
            <a:ext cx="5613783" cy="611187"/>
          </a:xfrm>
          <a:prstGeom prst="rect">
            <a:avLst/>
          </a:prstGeom>
        </p:spPr>
        <p:txBody>
          <a:bodyPr vert="horz" lIns="0" tIns="0" rIns="0" bIns="0" rtlCol="0" anchor="ctr" anchorCtr="0">
            <a:noAutofit/>
          </a:bodyPr>
          <a:lstStyle>
            <a:lvl1pPr algn="r">
              <a:lnSpc>
                <a:spcPts val="3200"/>
              </a:lnSpc>
              <a:defRPr sz="2000" b="1" i="0">
                <a:solidFill>
                  <a:schemeClr val="bg1"/>
                </a:solidFill>
                <a:latin typeface="Arial" panose="020B0604020202020204" pitchFamily="34" charset="0"/>
                <a:ea typeface="Roboto Medium" pitchFamily="2" charset="0"/>
                <a:cs typeface="Arial" panose="020B0604020202020204" pitchFamily="34" charset="0"/>
              </a:defRPr>
            </a:lvl1pPr>
          </a:lstStyle>
          <a:p>
            <a:r>
              <a:rPr lang="en-US" dirty="0"/>
              <a:t>Presentation Title Here</a:t>
            </a:r>
          </a:p>
        </p:txBody>
      </p:sp>
      <p:sp>
        <p:nvSpPr>
          <p:cNvPr id="6" name="Rectangle 5">
            <a:extLst>
              <a:ext uri="{FF2B5EF4-FFF2-40B4-BE49-F238E27FC236}">
                <a16:creationId xmlns:a16="http://schemas.microsoft.com/office/drawing/2014/main" id="{7AAB65CC-40B5-F84F-A7CA-EBD3F9102B00}"/>
              </a:ext>
            </a:extLst>
          </p:cNvPr>
          <p:cNvSpPr/>
          <p:nvPr userDrawn="1"/>
        </p:nvSpPr>
        <p:spPr>
          <a:xfrm>
            <a:off x="11709782" y="6378957"/>
            <a:ext cx="110743" cy="1107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solidFill>
                <a:srgbClr val="F43131"/>
              </a:solidFill>
              <a:latin typeface="Roboto Regular" pitchFamily="2" charset="0"/>
            </a:endParaRPr>
          </a:p>
        </p:txBody>
      </p:sp>
      <p:sp>
        <p:nvSpPr>
          <p:cNvPr id="9" name="Text Placeholder 4">
            <a:extLst>
              <a:ext uri="{FF2B5EF4-FFF2-40B4-BE49-F238E27FC236}">
                <a16:creationId xmlns:a16="http://schemas.microsoft.com/office/drawing/2014/main" id="{357E2542-1CDA-B549-AAD5-A1752A3DFD5F}"/>
              </a:ext>
            </a:extLst>
          </p:cNvPr>
          <p:cNvSpPr>
            <a:spLocks noGrp="1"/>
          </p:cNvSpPr>
          <p:nvPr>
            <p:ph type="body" sz="quarter" idx="17" hasCustomPrompt="1"/>
          </p:nvPr>
        </p:nvSpPr>
        <p:spPr>
          <a:xfrm>
            <a:off x="928296" y="2492377"/>
            <a:ext cx="10442856" cy="3480510"/>
          </a:xfrm>
        </p:spPr>
        <p:txBody>
          <a:bodyPr>
            <a:normAutofit/>
          </a:bodyPr>
          <a:lstStyle>
            <a:lvl1pPr marL="7937" marR="0" indent="0" algn="l" defTabSz="914400" rtl="0" eaLnBrk="1" fontAlgn="auto" latinLnBrk="0" hangingPunct="1">
              <a:lnSpc>
                <a:spcPts val="4500"/>
              </a:lnSpc>
              <a:spcBef>
                <a:spcPts val="1000"/>
              </a:spcBef>
              <a:spcAft>
                <a:spcPts val="0"/>
              </a:spcAft>
              <a:buClr>
                <a:srgbClr val="FF0000"/>
              </a:buClr>
              <a:buSzPct val="110000"/>
              <a:buFontTx/>
              <a:buNone/>
              <a:tabLst/>
              <a:defRPr sz="3500" b="1" i="0">
                <a:solidFill>
                  <a:schemeClr val="bg1"/>
                </a:solidFill>
                <a:latin typeface="Arial" panose="020B0604020202020204" pitchFamily="34" charset="0"/>
                <a:cs typeface="Arial" panose="020B0604020202020204" pitchFamily="34" charset="0"/>
              </a:defRPr>
            </a:lvl1pPr>
          </a:lstStyle>
          <a:p>
            <a:pPr>
              <a:lnSpc>
                <a:spcPts val="4500"/>
              </a:lnSpc>
            </a:pPr>
            <a:r>
              <a:rPr lang="en-GB" sz="3600" b="1" i="0" baseline="0" dirty="0">
                <a:solidFill>
                  <a:schemeClr val="bg1"/>
                </a:solidFill>
                <a:effectLst/>
                <a:latin typeface="Arial" panose="020B0604020202020204" pitchFamily="34" charset="0"/>
                <a:ea typeface="Roboto" pitchFamily="2" charset="0"/>
                <a:cs typeface="Arial" panose="020B0604020202020204" pitchFamily="34" charset="0"/>
              </a:rPr>
              <a:t>LSE is a world leading university, specialising in social sciences, with a global community of people and ideas that transform the world.</a:t>
            </a:r>
            <a:endParaRPr lang="en-GB" sz="3600" b="1" i="0" dirty="0">
              <a:solidFill>
                <a:srgbClr val="F43131"/>
              </a:solidFill>
              <a:effectLst/>
              <a:latin typeface="Arial" panose="020B0604020202020204" pitchFamily="34" charset="0"/>
              <a:ea typeface="Roboto" pitchFamily="2" charset="0"/>
              <a:cs typeface="Arial" panose="020B0604020202020204" pitchFamily="34" charset="0"/>
            </a:endParaRPr>
          </a:p>
        </p:txBody>
      </p:sp>
      <p:sp>
        <p:nvSpPr>
          <p:cNvPr id="8" name="Text Placeholder 18">
            <a:extLst>
              <a:ext uri="{FF2B5EF4-FFF2-40B4-BE49-F238E27FC236}">
                <a16:creationId xmlns:a16="http://schemas.microsoft.com/office/drawing/2014/main" id="{7F086A8C-86B8-904C-BFDC-BC7623F45239}"/>
              </a:ext>
            </a:extLst>
          </p:cNvPr>
          <p:cNvSpPr>
            <a:spLocks noGrp="1"/>
          </p:cNvSpPr>
          <p:nvPr>
            <p:ph type="body" sz="quarter" idx="15" hasCustomPrompt="1"/>
          </p:nvPr>
        </p:nvSpPr>
        <p:spPr>
          <a:xfrm>
            <a:off x="6095999" y="6195415"/>
            <a:ext cx="5613783" cy="440057"/>
          </a:xfrm>
        </p:spPr>
        <p:txBody>
          <a:bodyPr anchor="ctr">
            <a:normAutofit/>
          </a:bodyPr>
          <a:lstStyle>
            <a:lvl1pPr algn="r">
              <a:defRPr lang="en-GB" sz="1800" b="0" i="0" kern="1200" baseline="0" dirty="0">
                <a:solidFill>
                  <a:schemeClr val="bg1"/>
                </a:solidFill>
                <a:effectLst/>
                <a:latin typeface="Arial" panose="020B0604020202020204" pitchFamily="34" charset="0"/>
                <a:cs typeface="Arial" panose="020B0604020202020204" pitchFamily="34" charset="0"/>
              </a:defRPr>
            </a:lvl1pPr>
          </a:lstStyle>
          <a:p>
            <a:pPr algn="r"/>
            <a:r>
              <a:rPr lang="en-GB" sz="1800" b="0" i="0" kern="1200" baseline="0" dirty="0">
                <a:solidFill>
                  <a:schemeClr val="bg1"/>
                </a:solidFill>
                <a:effectLst/>
                <a:latin typeface="Arial" panose="020B0604020202020204" pitchFamily="34" charset="0"/>
                <a:ea typeface="+mn-ea"/>
                <a:cs typeface="Arial" panose="020B0604020202020204" pitchFamily="34" charset="0"/>
              </a:rPr>
              <a:t>Department/Institute/Centre name</a:t>
            </a:r>
            <a:endParaRPr lang="en-GB" sz="1800" b="0" i="0" kern="1200" baseline="0" dirty="0">
              <a:solidFill>
                <a:schemeClr val="bg1"/>
              </a:solidFill>
              <a:effectLst/>
              <a:latin typeface="Roboto Regular" pitchFamily="2" charset="0"/>
              <a:ea typeface="+mn-ea"/>
              <a:cs typeface="+mn-cs"/>
            </a:endParaRPr>
          </a:p>
        </p:txBody>
      </p:sp>
    </p:spTree>
    <p:extLst>
      <p:ext uri="{BB962C8B-B14F-4D97-AF65-F5344CB8AC3E}">
        <p14:creationId xmlns:p14="http://schemas.microsoft.com/office/powerpoint/2010/main" val="2091461314"/>
      </p:ext>
    </p:extLst>
  </p:cSld>
  <p:clrMapOvr>
    <a:masterClrMapping/>
  </p:clrMapOvr>
  <p:extLst>
    <p:ext uri="{DCECCB84-F9BA-43D5-87BE-67443E8EF086}">
      <p15:sldGuideLst xmlns:p15="http://schemas.microsoft.com/office/powerpoint/2012/main">
        <p15:guide id="2" pos="7446">
          <p15:clr>
            <a:srgbClr val="FBAE40"/>
          </p15:clr>
        </p15:guide>
        <p15:guide id="3" pos="7310">
          <p15:clr>
            <a:srgbClr val="FBAE40"/>
          </p15:clr>
        </p15:guide>
        <p15:guide id="4" orient="horz" pos="157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 Intro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EEAF37E-CDA6-F24C-8CDC-99DE59329BC6}"/>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5" name="Title Placeholder 1">
            <a:extLst>
              <a:ext uri="{FF2B5EF4-FFF2-40B4-BE49-F238E27FC236}">
                <a16:creationId xmlns:a16="http://schemas.microsoft.com/office/drawing/2014/main" id="{8EDB8C2E-76B8-E54E-8904-5DD68DE36F4D}"/>
              </a:ext>
            </a:extLst>
          </p:cNvPr>
          <p:cNvSpPr>
            <a:spLocks noGrp="1"/>
          </p:cNvSpPr>
          <p:nvPr>
            <p:ph type="title" hasCustomPrompt="1"/>
          </p:nvPr>
        </p:nvSpPr>
        <p:spPr>
          <a:xfrm>
            <a:off x="6095999" y="296862"/>
            <a:ext cx="5613783" cy="611187"/>
          </a:xfrm>
          <a:prstGeom prst="rect">
            <a:avLst/>
          </a:prstGeom>
        </p:spPr>
        <p:txBody>
          <a:bodyPr vert="horz" lIns="0" tIns="0" rIns="0" bIns="0" rtlCol="0" anchor="ctr" anchorCtr="0">
            <a:noAutofit/>
          </a:bodyPr>
          <a:lstStyle>
            <a:lvl1pPr algn="r">
              <a:lnSpc>
                <a:spcPts val="3200"/>
              </a:lnSpc>
              <a:defRPr sz="2000" b="1" i="0">
                <a:solidFill>
                  <a:schemeClr val="bg1"/>
                </a:solidFill>
                <a:latin typeface="Arial" panose="020B0604020202020204" pitchFamily="34" charset="0"/>
                <a:ea typeface="Roboto Medium" pitchFamily="2" charset="0"/>
                <a:cs typeface="Arial" panose="020B0604020202020204" pitchFamily="34" charset="0"/>
              </a:defRPr>
            </a:lvl1pPr>
          </a:lstStyle>
          <a:p>
            <a:r>
              <a:rPr lang="en-US" dirty="0"/>
              <a:t>Presentation Title Here</a:t>
            </a:r>
          </a:p>
        </p:txBody>
      </p:sp>
      <p:sp>
        <p:nvSpPr>
          <p:cNvPr id="7" name="Rectangle 6">
            <a:extLst>
              <a:ext uri="{FF2B5EF4-FFF2-40B4-BE49-F238E27FC236}">
                <a16:creationId xmlns:a16="http://schemas.microsoft.com/office/drawing/2014/main" id="{FD3EDFC9-472F-D340-AE89-53AF54C4B28F}"/>
              </a:ext>
            </a:extLst>
          </p:cNvPr>
          <p:cNvSpPr/>
          <p:nvPr userDrawn="1"/>
        </p:nvSpPr>
        <p:spPr>
          <a:xfrm>
            <a:off x="11709782" y="6378957"/>
            <a:ext cx="110743" cy="1107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solidFill>
                <a:srgbClr val="F43131"/>
              </a:solidFill>
              <a:latin typeface="Roboto Regular" pitchFamily="2" charset="0"/>
            </a:endParaRPr>
          </a:p>
        </p:txBody>
      </p:sp>
      <p:sp>
        <p:nvSpPr>
          <p:cNvPr id="9" name="Text Placeholder 4">
            <a:extLst>
              <a:ext uri="{FF2B5EF4-FFF2-40B4-BE49-F238E27FC236}">
                <a16:creationId xmlns:a16="http://schemas.microsoft.com/office/drawing/2014/main" id="{A731D2CF-D9C8-804C-B7C2-98F36E262B4E}"/>
              </a:ext>
            </a:extLst>
          </p:cNvPr>
          <p:cNvSpPr>
            <a:spLocks noGrp="1"/>
          </p:cNvSpPr>
          <p:nvPr>
            <p:ph type="body" sz="quarter" idx="16" hasCustomPrompt="1"/>
          </p:nvPr>
        </p:nvSpPr>
        <p:spPr>
          <a:xfrm>
            <a:off x="928296" y="2492376"/>
            <a:ext cx="10442856" cy="3480511"/>
          </a:xfrm>
        </p:spPr>
        <p:txBody>
          <a:bodyPr>
            <a:normAutofit/>
          </a:bodyPr>
          <a:lstStyle>
            <a:lvl1pPr marL="5953" marR="0" indent="0" algn="l" defTabSz="685800" rtl="0" eaLnBrk="1" fontAlgn="auto" latinLnBrk="0" hangingPunct="1">
              <a:lnSpc>
                <a:spcPts val="4500"/>
              </a:lnSpc>
              <a:spcBef>
                <a:spcPts val="750"/>
              </a:spcBef>
              <a:spcAft>
                <a:spcPts val="0"/>
              </a:spcAft>
              <a:buClr>
                <a:srgbClr val="FF0000"/>
              </a:buClr>
              <a:buSzPct val="110000"/>
              <a:buFontTx/>
              <a:buNone/>
              <a:tabLst/>
              <a:defRPr sz="3500">
                <a:solidFill>
                  <a:schemeClr val="bg1"/>
                </a:solidFill>
              </a:defRPr>
            </a:lvl1pPr>
          </a:lstStyle>
          <a:p>
            <a:pPr marL="5953" marR="0" lvl="0" indent="0" algn="l" defTabSz="685800" rtl="0" eaLnBrk="1" fontAlgn="auto" latinLnBrk="0" hangingPunct="1">
              <a:lnSpc>
                <a:spcPts val="4500"/>
              </a:lnSpc>
              <a:spcBef>
                <a:spcPts val="750"/>
              </a:spcBef>
              <a:spcAft>
                <a:spcPts val="0"/>
              </a:spcAft>
              <a:buClr>
                <a:srgbClr val="FF0000"/>
              </a:buClr>
              <a:buSzPct val="110000"/>
              <a:buFontTx/>
              <a:buNone/>
              <a:tabLst/>
              <a:defRPr/>
            </a:pPr>
            <a:r>
              <a:rPr lang="en-GB" sz="3600" b="1" i="0" dirty="0">
                <a:solidFill>
                  <a:schemeClr val="bg1"/>
                </a:solidFill>
                <a:effectLst/>
                <a:latin typeface="Arial" panose="020B0604020202020204" pitchFamily="34" charset="0"/>
                <a:ea typeface="Roboto" pitchFamily="2" charset="0"/>
                <a:cs typeface="Arial" panose="020B0604020202020204" pitchFamily="34" charset="0"/>
              </a:rPr>
              <a:t>We provide a dynamic and diverse education and research environment attracting the brightest minds from across the globe.</a:t>
            </a:r>
          </a:p>
        </p:txBody>
      </p:sp>
      <p:sp>
        <p:nvSpPr>
          <p:cNvPr id="10" name="Text Placeholder 18">
            <a:extLst>
              <a:ext uri="{FF2B5EF4-FFF2-40B4-BE49-F238E27FC236}">
                <a16:creationId xmlns:a16="http://schemas.microsoft.com/office/drawing/2014/main" id="{B93DB9E9-9391-9D42-AC10-90DF6D4DCED7}"/>
              </a:ext>
            </a:extLst>
          </p:cNvPr>
          <p:cNvSpPr>
            <a:spLocks noGrp="1"/>
          </p:cNvSpPr>
          <p:nvPr>
            <p:ph type="body" sz="quarter" idx="15" hasCustomPrompt="1"/>
          </p:nvPr>
        </p:nvSpPr>
        <p:spPr>
          <a:xfrm>
            <a:off x="6095999" y="6195415"/>
            <a:ext cx="5613783" cy="440057"/>
          </a:xfrm>
        </p:spPr>
        <p:txBody>
          <a:bodyPr anchor="ctr">
            <a:normAutofit/>
          </a:bodyPr>
          <a:lstStyle>
            <a:lvl1pPr algn="r">
              <a:defRPr lang="en-GB" sz="2000" b="0" i="0" kern="1200" baseline="0" dirty="0">
                <a:solidFill>
                  <a:schemeClr val="bg1"/>
                </a:solidFill>
                <a:effectLst/>
                <a:latin typeface="Arial" panose="020B0604020202020204" pitchFamily="34" charset="0"/>
                <a:cs typeface="Arial" panose="020B0604020202020204" pitchFamily="34" charset="0"/>
              </a:defRPr>
            </a:lvl1pPr>
          </a:lstStyle>
          <a:p>
            <a:pPr algn="r"/>
            <a:r>
              <a:rPr lang="en-GB" sz="1800" b="0" i="0" kern="1200" baseline="0" dirty="0">
                <a:solidFill>
                  <a:schemeClr val="bg1"/>
                </a:solidFill>
                <a:effectLst/>
                <a:latin typeface="Arial" panose="020B0604020202020204" pitchFamily="34" charset="0"/>
                <a:ea typeface="+mn-ea"/>
                <a:cs typeface="Arial" panose="020B0604020202020204" pitchFamily="34" charset="0"/>
              </a:rPr>
              <a:t>Department/Institute/Centre name</a:t>
            </a:r>
            <a:endParaRPr lang="en-GB" sz="1800" b="0" i="0" kern="1200" baseline="0" dirty="0">
              <a:solidFill>
                <a:schemeClr val="bg1"/>
              </a:solidFill>
              <a:effectLst/>
              <a:latin typeface="Roboto Regular" pitchFamily="2" charset="0"/>
              <a:ea typeface="+mn-ea"/>
              <a:cs typeface="+mn-cs"/>
            </a:endParaRPr>
          </a:p>
        </p:txBody>
      </p:sp>
    </p:spTree>
    <p:extLst>
      <p:ext uri="{BB962C8B-B14F-4D97-AF65-F5344CB8AC3E}">
        <p14:creationId xmlns:p14="http://schemas.microsoft.com/office/powerpoint/2010/main" val="1318818153"/>
      </p:ext>
    </p:extLst>
  </p:cSld>
  <p:clrMapOvr>
    <a:masterClrMapping/>
  </p:clrMapOvr>
  <p:extLst>
    <p:ext uri="{DCECCB84-F9BA-43D5-87BE-67443E8EF086}">
      <p15:sldGuideLst xmlns:p15="http://schemas.microsoft.com/office/powerpoint/2012/main">
        <p15:guide id="2" pos="7446">
          <p15:clr>
            <a:srgbClr val="FBAE40"/>
          </p15:clr>
        </p15:guide>
        <p15:guide id="3" pos="7310">
          <p15:clr>
            <a:srgbClr val="FBAE40"/>
          </p15:clr>
        </p15:guide>
        <p15:guide id="4" orient="horz" pos="157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 Intro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C8A4E88-A69D-8849-A4AD-A8A23F10D740}"/>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7" name="Rectangle 6">
            <a:extLst>
              <a:ext uri="{FF2B5EF4-FFF2-40B4-BE49-F238E27FC236}">
                <a16:creationId xmlns:a16="http://schemas.microsoft.com/office/drawing/2014/main" id="{AD86AADD-76EC-5743-9917-5F2414A37081}"/>
              </a:ext>
            </a:extLst>
          </p:cNvPr>
          <p:cNvSpPr/>
          <p:nvPr userDrawn="1"/>
        </p:nvSpPr>
        <p:spPr>
          <a:xfrm>
            <a:off x="1092200" y="2321329"/>
            <a:ext cx="9789600" cy="3663011"/>
          </a:xfrm>
          <a:prstGeom prst="rect">
            <a:avLst/>
          </a:prstGeom>
          <a:noFill/>
        </p:spPr>
        <p:txBody>
          <a:bodyPr vert="horz" wrap="square" lIns="0" tIns="0" rIns="0" bIns="0" anchor="t" anchorCtr="0">
            <a:noAutofit/>
          </a:bodyPr>
          <a:lstStyle/>
          <a:p>
            <a:pPr>
              <a:lnSpc>
                <a:spcPts val="3900"/>
              </a:lnSpc>
            </a:pPr>
            <a:endParaRPr lang="en-GB" sz="3300" b="0" i="0" kern="1200" dirty="0">
              <a:solidFill>
                <a:schemeClr val="bg1"/>
              </a:solidFill>
              <a:effectLst/>
              <a:latin typeface="Roboto Light" pitchFamily="2" charset="0"/>
              <a:ea typeface="Roboto Light" pitchFamily="2" charset="0"/>
              <a:cs typeface="+mn-cs"/>
            </a:endParaRPr>
          </a:p>
        </p:txBody>
      </p:sp>
      <p:sp>
        <p:nvSpPr>
          <p:cNvPr id="5" name="Title Placeholder 1">
            <a:extLst>
              <a:ext uri="{FF2B5EF4-FFF2-40B4-BE49-F238E27FC236}">
                <a16:creationId xmlns:a16="http://schemas.microsoft.com/office/drawing/2014/main" id="{D45B3C34-A840-FE40-883A-8944063ADF17}"/>
              </a:ext>
            </a:extLst>
          </p:cNvPr>
          <p:cNvSpPr>
            <a:spLocks noGrp="1"/>
          </p:cNvSpPr>
          <p:nvPr>
            <p:ph type="title" hasCustomPrompt="1"/>
          </p:nvPr>
        </p:nvSpPr>
        <p:spPr>
          <a:xfrm>
            <a:off x="6095999" y="296862"/>
            <a:ext cx="5613783" cy="611187"/>
          </a:xfrm>
          <a:prstGeom prst="rect">
            <a:avLst/>
          </a:prstGeom>
        </p:spPr>
        <p:txBody>
          <a:bodyPr vert="horz" lIns="0" tIns="0" rIns="0" bIns="0" rtlCol="0" anchor="ctr" anchorCtr="0">
            <a:noAutofit/>
          </a:bodyPr>
          <a:lstStyle>
            <a:lvl1pPr algn="r">
              <a:lnSpc>
                <a:spcPts val="3200"/>
              </a:lnSpc>
              <a:defRPr sz="2000" b="1" i="0">
                <a:solidFill>
                  <a:schemeClr val="bg1"/>
                </a:solidFill>
                <a:latin typeface="Arial" panose="020B0604020202020204" pitchFamily="34" charset="0"/>
                <a:ea typeface="Roboto Medium" pitchFamily="2" charset="0"/>
                <a:cs typeface="Arial" panose="020B0604020202020204" pitchFamily="34" charset="0"/>
              </a:defRPr>
            </a:lvl1pPr>
          </a:lstStyle>
          <a:p>
            <a:r>
              <a:rPr lang="en-US" dirty="0"/>
              <a:t>Presentation Title Here</a:t>
            </a:r>
          </a:p>
        </p:txBody>
      </p:sp>
      <p:sp>
        <p:nvSpPr>
          <p:cNvPr id="8" name="Rectangle 7">
            <a:extLst>
              <a:ext uri="{FF2B5EF4-FFF2-40B4-BE49-F238E27FC236}">
                <a16:creationId xmlns:a16="http://schemas.microsoft.com/office/drawing/2014/main" id="{4207A7B6-1E13-4F4D-97B5-B8A35074392A}"/>
              </a:ext>
            </a:extLst>
          </p:cNvPr>
          <p:cNvSpPr/>
          <p:nvPr userDrawn="1"/>
        </p:nvSpPr>
        <p:spPr>
          <a:xfrm>
            <a:off x="11709782" y="6378957"/>
            <a:ext cx="110743" cy="1107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solidFill>
                <a:srgbClr val="F43131"/>
              </a:solidFill>
              <a:latin typeface="Roboto Regular" pitchFamily="2" charset="0"/>
            </a:endParaRPr>
          </a:p>
        </p:txBody>
      </p:sp>
      <p:sp>
        <p:nvSpPr>
          <p:cNvPr id="10" name="Text Placeholder 4">
            <a:extLst>
              <a:ext uri="{FF2B5EF4-FFF2-40B4-BE49-F238E27FC236}">
                <a16:creationId xmlns:a16="http://schemas.microsoft.com/office/drawing/2014/main" id="{D68545B8-2F92-7446-9DE3-D757EC0D2A4C}"/>
              </a:ext>
            </a:extLst>
          </p:cNvPr>
          <p:cNvSpPr>
            <a:spLocks noGrp="1"/>
          </p:cNvSpPr>
          <p:nvPr>
            <p:ph type="body" sz="quarter" idx="16" hasCustomPrompt="1"/>
          </p:nvPr>
        </p:nvSpPr>
        <p:spPr>
          <a:xfrm>
            <a:off x="928295" y="2492376"/>
            <a:ext cx="10451912" cy="3480511"/>
          </a:xfrm>
        </p:spPr>
        <p:txBody>
          <a:bodyPr>
            <a:normAutofit/>
          </a:bodyPr>
          <a:lstStyle>
            <a:lvl1pPr marL="7937" marR="0" indent="0" algn="l" defTabSz="914400" rtl="0" eaLnBrk="1" fontAlgn="auto" latinLnBrk="0" hangingPunct="1">
              <a:lnSpc>
                <a:spcPts val="4500"/>
              </a:lnSpc>
              <a:spcBef>
                <a:spcPts val="1000"/>
              </a:spcBef>
              <a:spcAft>
                <a:spcPts val="0"/>
              </a:spcAft>
              <a:buClr>
                <a:srgbClr val="FF0000"/>
              </a:buClr>
              <a:buSzPct val="110000"/>
              <a:buFontTx/>
              <a:buNone/>
              <a:tabLst/>
              <a:defRPr sz="3500">
                <a:solidFill>
                  <a:schemeClr val="bg1"/>
                </a:solidFill>
              </a:defRPr>
            </a:lvl1pPr>
          </a:lstStyle>
          <a:p>
            <a:pPr>
              <a:lnSpc>
                <a:spcPts val="4500"/>
              </a:lnSpc>
            </a:pPr>
            <a:r>
              <a:rPr lang="en-GB" sz="3600" b="1" i="0" dirty="0">
                <a:solidFill>
                  <a:schemeClr val="bg1"/>
                </a:solidFill>
                <a:effectLst/>
                <a:latin typeface="Arial" panose="020B0604020202020204" pitchFamily="34" charset="0"/>
                <a:ea typeface="Roboto" pitchFamily="2" charset="0"/>
                <a:cs typeface="Arial" panose="020B0604020202020204" pitchFamily="34" charset="0"/>
              </a:rPr>
              <a:t>Through our world-leading teaching and research, we are preparing the next generation to face the challenges of tomorrow.</a:t>
            </a:r>
          </a:p>
        </p:txBody>
      </p:sp>
      <p:sp>
        <p:nvSpPr>
          <p:cNvPr id="11" name="Text Placeholder 18">
            <a:extLst>
              <a:ext uri="{FF2B5EF4-FFF2-40B4-BE49-F238E27FC236}">
                <a16:creationId xmlns:a16="http://schemas.microsoft.com/office/drawing/2014/main" id="{47CE1E39-2AB0-1C48-86F0-6ED7668388CD}"/>
              </a:ext>
            </a:extLst>
          </p:cNvPr>
          <p:cNvSpPr>
            <a:spLocks noGrp="1"/>
          </p:cNvSpPr>
          <p:nvPr>
            <p:ph type="body" sz="quarter" idx="15" hasCustomPrompt="1"/>
          </p:nvPr>
        </p:nvSpPr>
        <p:spPr>
          <a:xfrm>
            <a:off x="6095999" y="6195415"/>
            <a:ext cx="5613783" cy="440057"/>
          </a:xfrm>
        </p:spPr>
        <p:txBody>
          <a:bodyPr anchor="ctr">
            <a:normAutofit/>
          </a:bodyPr>
          <a:lstStyle>
            <a:lvl1pPr algn="r">
              <a:defRPr lang="en-GB" sz="2000" b="0" i="0" kern="1200" baseline="0" dirty="0">
                <a:solidFill>
                  <a:schemeClr val="bg1"/>
                </a:solidFill>
                <a:effectLst/>
                <a:latin typeface="Arial" panose="020B0604020202020204" pitchFamily="34" charset="0"/>
                <a:cs typeface="Arial" panose="020B0604020202020204" pitchFamily="34" charset="0"/>
              </a:defRPr>
            </a:lvl1pPr>
          </a:lstStyle>
          <a:p>
            <a:pPr algn="r"/>
            <a:r>
              <a:rPr lang="en-GB" sz="1800" b="0" i="0" kern="1200" baseline="0" dirty="0">
                <a:solidFill>
                  <a:schemeClr val="bg1"/>
                </a:solidFill>
                <a:effectLst/>
                <a:latin typeface="Arial" panose="020B0604020202020204" pitchFamily="34" charset="0"/>
                <a:ea typeface="+mn-ea"/>
                <a:cs typeface="Arial" panose="020B0604020202020204" pitchFamily="34" charset="0"/>
              </a:rPr>
              <a:t>Department/Institute/Centre name</a:t>
            </a:r>
            <a:endParaRPr lang="en-GB" sz="1800" b="0" i="0" kern="1200" baseline="0" dirty="0">
              <a:solidFill>
                <a:schemeClr val="bg1"/>
              </a:solidFill>
              <a:effectLst/>
              <a:latin typeface="Roboto Regular" pitchFamily="2" charset="0"/>
              <a:ea typeface="+mn-ea"/>
              <a:cs typeface="+mn-cs"/>
            </a:endParaRPr>
          </a:p>
        </p:txBody>
      </p:sp>
    </p:spTree>
    <p:extLst>
      <p:ext uri="{BB962C8B-B14F-4D97-AF65-F5344CB8AC3E}">
        <p14:creationId xmlns:p14="http://schemas.microsoft.com/office/powerpoint/2010/main" val="3573532349"/>
      </p:ext>
    </p:extLst>
  </p:cSld>
  <p:clrMapOvr>
    <a:masterClrMapping/>
  </p:clrMapOvr>
  <p:extLst>
    <p:ext uri="{DCECCB84-F9BA-43D5-87BE-67443E8EF086}">
      <p15:sldGuideLst xmlns:p15="http://schemas.microsoft.com/office/powerpoint/2012/main">
        <p15:guide id="1" orient="horz" pos="157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 Intro slid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468C29C-1DD2-A94C-8C3A-4B833556FBEB}"/>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7" name="Rectangle 6">
            <a:extLst>
              <a:ext uri="{FF2B5EF4-FFF2-40B4-BE49-F238E27FC236}">
                <a16:creationId xmlns:a16="http://schemas.microsoft.com/office/drawing/2014/main" id="{AD86AADD-76EC-5743-9917-5F2414A37081}"/>
              </a:ext>
            </a:extLst>
          </p:cNvPr>
          <p:cNvSpPr/>
          <p:nvPr userDrawn="1"/>
        </p:nvSpPr>
        <p:spPr>
          <a:xfrm>
            <a:off x="1092200" y="2321329"/>
            <a:ext cx="9789600" cy="3663011"/>
          </a:xfrm>
          <a:prstGeom prst="rect">
            <a:avLst/>
          </a:prstGeom>
          <a:noFill/>
        </p:spPr>
        <p:txBody>
          <a:bodyPr vert="horz" wrap="square" lIns="0" tIns="0" rIns="0" bIns="0" anchor="t" anchorCtr="0">
            <a:noAutofit/>
          </a:bodyPr>
          <a:lstStyle/>
          <a:p>
            <a:pPr>
              <a:lnSpc>
                <a:spcPts val="3900"/>
              </a:lnSpc>
            </a:pPr>
            <a:endParaRPr lang="en-GB" sz="3300" b="0" i="0" kern="1200" dirty="0">
              <a:solidFill>
                <a:schemeClr val="bg1"/>
              </a:solidFill>
              <a:effectLst/>
              <a:latin typeface="Roboto Light" pitchFamily="2" charset="0"/>
              <a:ea typeface="Roboto Light" pitchFamily="2" charset="0"/>
              <a:cs typeface="+mn-cs"/>
            </a:endParaRPr>
          </a:p>
        </p:txBody>
      </p:sp>
      <p:sp>
        <p:nvSpPr>
          <p:cNvPr id="5" name="Title Placeholder 1">
            <a:extLst>
              <a:ext uri="{FF2B5EF4-FFF2-40B4-BE49-F238E27FC236}">
                <a16:creationId xmlns:a16="http://schemas.microsoft.com/office/drawing/2014/main" id="{7CBDB688-64EF-324F-BFAB-D512A89376FF}"/>
              </a:ext>
            </a:extLst>
          </p:cNvPr>
          <p:cNvSpPr>
            <a:spLocks noGrp="1"/>
          </p:cNvSpPr>
          <p:nvPr>
            <p:ph type="title" hasCustomPrompt="1"/>
          </p:nvPr>
        </p:nvSpPr>
        <p:spPr>
          <a:xfrm>
            <a:off x="6095999" y="296862"/>
            <a:ext cx="5612607" cy="611187"/>
          </a:xfrm>
          <a:prstGeom prst="rect">
            <a:avLst/>
          </a:prstGeom>
        </p:spPr>
        <p:txBody>
          <a:bodyPr vert="horz" lIns="0" tIns="0" rIns="0" bIns="0" rtlCol="0" anchor="ctr" anchorCtr="0">
            <a:noAutofit/>
          </a:bodyPr>
          <a:lstStyle>
            <a:lvl1pPr algn="r">
              <a:lnSpc>
                <a:spcPts val="3200"/>
              </a:lnSpc>
              <a:defRPr sz="2000" b="1" i="0">
                <a:solidFill>
                  <a:schemeClr val="bg1">
                    <a:lumMod val="50000"/>
                  </a:schemeClr>
                </a:solidFill>
                <a:latin typeface="Arial" panose="020B0604020202020204" pitchFamily="34" charset="0"/>
                <a:ea typeface="Roboto Medium" pitchFamily="2" charset="0"/>
                <a:cs typeface="Arial" panose="020B0604020202020204" pitchFamily="34" charset="0"/>
              </a:defRPr>
            </a:lvl1pPr>
          </a:lstStyle>
          <a:p>
            <a:r>
              <a:rPr lang="en-US" dirty="0"/>
              <a:t>Presentation Title Here</a:t>
            </a:r>
          </a:p>
        </p:txBody>
      </p:sp>
      <p:sp>
        <p:nvSpPr>
          <p:cNvPr id="8" name="Rectangle 7">
            <a:extLst>
              <a:ext uri="{FF2B5EF4-FFF2-40B4-BE49-F238E27FC236}">
                <a16:creationId xmlns:a16="http://schemas.microsoft.com/office/drawing/2014/main" id="{6F647BE0-73F8-4949-A3BB-CF87E2D08977}"/>
              </a:ext>
            </a:extLst>
          </p:cNvPr>
          <p:cNvSpPr/>
          <p:nvPr userDrawn="1"/>
        </p:nvSpPr>
        <p:spPr>
          <a:xfrm>
            <a:off x="11709782" y="6378957"/>
            <a:ext cx="110743" cy="110743"/>
          </a:xfrm>
          <a:prstGeom prst="rect">
            <a:avLst/>
          </a:prstGeom>
          <a:solidFill>
            <a:srgbClr val="E011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solidFill>
                <a:srgbClr val="F43131"/>
              </a:solidFill>
              <a:latin typeface="Roboto Regular" pitchFamily="2" charset="0"/>
            </a:endParaRPr>
          </a:p>
        </p:txBody>
      </p:sp>
      <p:sp>
        <p:nvSpPr>
          <p:cNvPr id="9" name="Text Placeholder 4">
            <a:extLst>
              <a:ext uri="{FF2B5EF4-FFF2-40B4-BE49-F238E27FC236}">
                <a16:creationId xmlns:a16="http://schemas.microsoft.com/office/drawing/2014/main" id="{53559194-CC2B-194D-9EC5-A81B12344658}"/>
              </a:ext>
            </a:extLst>
          </p:cNvPr>
          <p:cNvSpPr>
            <a:spLocks noGrp="1"/>
          </p:cNvSpPr>
          <p:nvPr>
            <p:ph type="body" sz="quarter" idx="17" hasCustomPrompt="1"/>
          </p:nvPr>
        </p:nvSpPr>
        <p:spPr>
          <a:xfrm>
            <a:off x="928295" y="2492376"/>
            <a:ext cx="10460964" cy="3480191"/>
          </a:xfrm>
        </p:spPr>
        <p:txBody>
          <a:bodyPr>
            <a:normAutofit/>
          </a:bodyPr>
          <a:lstStyle>
            <a:lvl1pPr marL="7937" marR="0" indent="0" algn="l" defTabSz="914400" rtl="0" eaLnBrk="1" fontAlgn="auto" latinLnBrk="0" hangingPunct="1">
              <a:lnSpc>
                <a:spcPts val="4500"/>
              </a:lnSpc>
              <a:spcBef>
                <a:spcPts val="1000"/>
              </a:spcBef>
              <a:spcAft>
                <a:spcPts val="0"/>
              </a:spcAft>
              <a:buClr>
                <a:srgbClr val="FF0000"/>
              </a:buClr>
              <a:buSzPct val="110000"/>
              <a:buFontTx/>
              <a:buNone/>
              <a:tabLst/>
              <a:defRPr sz="3500">
                <a:solidFill>
                  <a:srgbClr val="E0112B"/>
                </a:solidFill>
              </a:defRPr>
            </a:lvl1pPr>
          </a:lstStyle>
          <a:p>
            <a:pPr>
              <a:lnSpc>
                <a:spcPts val="4500"/>
              </a:lnSpc>
            </a:pPr>
            <a:r>
              <a:rPr lang="en-GB" sz="3600" b="1" i="0" dirty="0">
                <a:solidFill>
                  <a:srgbClr val="F43131"/>
                </a:solidFill>
                <a:effectLst/>
                <a:latin typeface="Arial" panose="020B0604020202020204" pitchFamily="34" charset="0"/>
                <a:ea typeface="Roboto" pitchFamily="2" charset="0"/>
                <a:cs typeface="Arial" panose="020B0604020202020204" pitchFamily="34" charset="0"/>
              </a:rPr>
              <a:t>LSE is a world leading university, specialising in social sciences, with a global community of people and ideas that transform the world.</a:t>
            </a:r>
          </a:p>
        </p:txBody>
      </p:sp>
      <p:sp>
        <p:nvSpPr>
          <p:cNvPr id="11" name="Text Placeholder 18">
            <a:extLst>
              <a:ext uri="{FF2B5EF4-FFF2-40B4-BE49-F238E27FC236}">
                <a16:creationId xmlns:a16="http://schemas.microsoft.com/office/drawing/2014/main" id="{484E4B55-9D39-B34E-BADC-829161B2AA16}"/>
              </a:ext>
            </a:extLst>
          </p:cNvPr>
          <p:cNvSpPr>
            <a:spLocks noGrp="1"/>
          </p:cNvSpPr>
          <p:nvPr>
            <p:ph type="body" sz="quarter" idx="15" hasCustomPrompt="1"/>
          </p:nvPr>
        </p:nvSpPr>
        <p:spPr>
          <a:xfrm>
            <a:off x="6095999" y="6195415"/>
            <a:ext cx="5613783" cy="440057"/>
          </a:xfrm>
        </p:spPr>
        <p:txBody>
          <a:bodyPr anchor="ctr">
            <a:normAutofit/>
          </a:bodyPr>
          <a:lstStyle>
            <a:lvl1pPr algn="r">
              <a:defRPr lang="en-GB" sz="1800" b="0" i="0" kern="1200" baseline="0" dirty="0">
                <a:solidFill>
                  <a:schemeClr val="tx1"/>
                </a:solidFill>
                <a:effectLst/>
                <a:latin typeface="Arial" panose="020B0604020202020204" pitchFamily="34" charset="0"/>
                <a:cs typeface="Arial" panose="020B0604020202020204" pitchFamily="34" charset="0"/>
              </a:defRPr>
            </a:lvl1pPr>
          </a:lstStyle>
          <a:p>
            <a:r>
              <a:rPr lang="en-US" dirty="0"/>
              <a:t>Department/Institute/Centre name</a:t>
            </a:r>
          </a:p>
        </p:txBody>
      </p:sp>
    </p:spTree>
    <p:extLst>
      <p:ext uri="{BB962C8B-B14F-4D97-AF65-F5344CB8AC3E}">
        <p14:creationId xmlns:p14="http://schemas.microsoft.com/office/powerpoint/2010/main" val="2482830655"/>
      </p:ext>
    </p:extLst>
  </p:cSld>
  <p:clrMapOvr>
    <a:masterClrMapping/>
  </p:clrMapOvr>
  <p:extLst>
    <p:ext uri="{DCECCB84-F9BA-43D5-87BE-67443E8EF086}">
      <p15:sldGuideLst xmlns:p15="http://schemas.microsoft.com/office/powerpoint/2012/main">
        <p15:guide id="1" orient="horz" pos="157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 Title Slide">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87EFDD48-2EB0-DA42-85CE-9FCABB38B404}"/>
              </a:ext>
            </a:extLst>
          </p:cNvPr>
          <p:cNvPicPr>
            <a:picLocks noChangeAspect="1"/>
          </p:cNvPicPr>
          <p:nvPr userDrawn="1"/>
        </p:nvPicPr>
        <p:blipFill>
          <a:blip r:embed="rId2"/>
          <a:stretch>
            <a:fillRect/>
          </a:stretch>
        </p:blipFill>
        <p:spPr>
          <a:xfrm>
            <a:off x="-1" y="0"/>
            <a:ext cx="12192000" cy="6858000"/>
          </a:xfrm>
          <a:prstGeom prst="rect">
            <a:avLst/>
          </a:prstGeom>
        </p:spPr>
      </p:pic>
      <p:sp>
        <p:nvSpPr>
          <p:cNvPr id="2" name="Title 1">
            <a:extLst>
              <a:ext uri="{FF2B5EF4-FFF2-40B4-BE49-F238E27FC236}">
                <a16:creationId xmlns:a16="http://schemas.microsoft.com/office/drawing/2014/main" id="{8B37763B-0B43-0E45-B9C5-E0D3214E35BD}"/>
              </a:ext>
            </a:extLst>
          </p:cNvPr>
          <p:cNvSpPr>
            <a:spLocks noGrp="1"/>
          </p:cNvSpPr>
          <p:nvPr>
            <p:ph type="ctrTitle" hasCustomPrompt="1"/>
          </p:nvPr>
        </p:nvSpPr>
        <p:spPr>
          <a:xfrm>
            <a:off x="1019175" y="1304925"/>
            <a:ext cx="10153650" cy="1214157"/>
          </a:xfrm>
          <a:prstGeom prst="rect">
            <a:avLst/>
          </a:prstGeom>
        </p:spPr>
        <p:txBody>
          <a:bodyPr lIns="90000" tIns="0" rIns="0" bIns="0" anchor="b" anchorCtr="0"/>
          <a:lstStyle>
            <a:lvl1pPr algn="l">
              <a:defRPr sz="4400" b="1" i="0">
                <a:solidFill>
                  <a:schemeClr val="bg1"/>
                </a:solidFill>
                <a:latin typeface="Arial" panose="020B0604020202020204" pitchFamily="34" charset="0"/>
                <a:ea typeface="Roboto" pitchFamily="2" charset="0"/>
                <a:cs typeface="Arial" panose="020B0604020202020204" pitchFamily="34" charset="0"/>
              </a:defRPr>
            </a:lvl1pPr>
          </a:lstStyle>
          <a:p>
            <a:r>
              <a:rPr lang="en-US" dirty="0"/>
              <a:t>Title of presentation 44pt</a:t>
            </a:r>
          </a:p>
        </p:txBody>
      </p:sp>
      <p:sp>
        <p:nvSpPr>
          <p:cNvPr id="3" name="Subtitle 2">
            <a:extLst>
              <a:ext uri="{FF2B5EF4-FFF2-40B4-BE49-F238E27FC236}">
                <a16:creationId xmlns:a16="http://schemas.microsoft.com/office/drawing/2014/main" id="{A8BC36FD-DB34-7648-85FD-29A688F859A9}"/>
              </a:ext>
            </a:extLst>
          </p:cNvPr>
          <p:cNvSpPr>
            <a:spLocks noGrp="1"/>
          </p:cNvSpPr>
          <p:nvPr>
            <p:ph type="subTitle" idx="1" hasCustomPrompt="1"/>
          </p:nvPr>
        </p:nvSpPr>
        <p:spPr>
          <a:xfrm>
            <a:off x="1019175" y="2715077"/>
            <a:ext cx="10153649" cy="468157"/>
          </a:xfrm>
          <a:prstGeom prst="rect">
            <a:avLst/>
          </a:prstGeom>
        </p:spPr>
        <p:txBody>
          <a:bodyPr/>
          <a:lstStyle>
            <a:lvl1pPr marL="0" indent="0" algn="l">
              <a:buNone/>
              <a:defRPr sz="2400" b="0" i="0" cap="all" baseline="0">
                <a:solidFill>
                  <a:schemeClr val="bg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 24pt</a:t>
            </a:r>
            <a:endParaRPr lang="en-GB" dirty="0">
              <a:effectLst/>
              <a:latin typeface="Roboto" pitchFamily="2" charset="0"/>
            </a:endParaRPr>
          </a:p>
        </p:txBody>
      </p:sp>
      <p:sp>
        <p:nvSpPr>
          <p:cNvPr id="11" name="Text Placeholder 10">
            <a:extLst>
              <a:ext uri="{FF2B5EF4-FFF2-40B4-BE49-F238E27FC236}">
                <a16:creationId xmlns:a16="http://schemas.microsoft.com/office/drawing/2014/main" id="{87796A85-71B9-CF44-9C76-57621DE3D92E}"/>
              </a:ext>
            </a:extLst>
          </p:cNvPr>
          <p:cNvSpPr>
            <a:spLocks noGrp="1"/>
          </p:cNvSpPr>
          <p:nvPr>
            <p:ph type="body" sz="quarter" idx="10" hasCustomPrompt="1"/>
          </p:nvPr>
        </p:nvSpPr>
        <p:spPr>
          <a:xfrm>
            <a:off x="1019175" y="3594316"/>
            <a:ext cx="10153649" cy="2092381"/>
          </a:xfrm>
          <a:prstGeom prst="rect">
            <a:avLst/>
          </a:prstGeom>
        </p:spPr>
        <p:txBody>
          <a:bodyPr>
            <a:noAutofit/>
          </a:bodyPr>
          <a:lstStyle>
            <a:lvl1pPr marL="0" marR="0" indent="0" algn="l" defTabSz="685800" rtl="0" eaLnBrk="1" fontAlgn="auto" latinLnBrk="0" hangingPunct="1">
              <a:lnSpc>
                <a:spcPts val="1800"/>
              </a:lnSpc>
              <a:spcBef>
                <a:spcPts val="450"/>
              </a:spcBef>
              <a:spcAft>
                <a:spcPts val="0"/>
              </a:spcAft>
              <a:buClr>
                <a:srgbClr val="FF0000"/>
              </a:buClr>
              <a:buSzPct val="110000"/>
              <a:buFontTx/>
              <a:buNone/>
              <a:tabLst/>
              <a:defRPr sz="1800" b="0" i="0" baseline="0">
                <a:solidFill>
                  <a:schemeClr val="bg1"/>
                </a:solidFill>
                <a:latin typeface="Arial" panose="020B0604020202020204" pitchFamily="34" charset="0"/>
                <a:cs typeface="Arial" panose="020B0604020202020204" pitchFamily="34" charset="0"/>
              </a:defRPr>
            </a:lvl1pPr>
            <a:lvl2pPr marL="0" marR="0" indent="0" algn="l" defTabSz="914400" rtl="0" eaLnBrk="1" fontAlgn="auto" latinLnBrk="0" hangingPunct="1">
              <a:lnSpc>
                <a:spcPct val="90000"/>
              </a:lnSpc>
              <a:spcBef>
                <a:spcPts val="500"/>
              </a:spcBef>
              <a:spcAft>
                <a:spcPts val="0"/>
              </a:spcAft>
              <a:buClr>
                <a:srgbClr val="FF0000"/>
              </a:buClr>
              <a:buSzPct val="110000"/>
              <a:buFontTx/>
              <a:buNone/>
              <a:tabLst/>
              <a:defRPr sz="1600"/>
            </a:lvl2pPr>
          </a:lstStyle>
          <a:p>
            <a:pPr marL="0" marR="0" lvl="0" indent="0" algn="l" defTabSz="685800" rtl="0" eaLnBrk="1" fontAlgn="auto" latinLnBrk="0" hangingPunct="1">
              <a:lnSpc>
                <a:spcPts val="1800"/>
              </a:lnSpc>
              <a:spcBef>
                <a:spcPts val="450"/>
              </a:spcBef>
              <a:spcAft>
                <a:spcPts val="0"/>
              </a:spcAft>
              <a:buClr>
                <a:srgbClr val="FF0000"/>
              </a:buClr>
              <a:buSzPct val="110000"/>
              <a:buFontTx/>
              <a:buNone/>
              <a:tabLst/>
              <a:defRPr/>
            </a:pPr>
            <a:r>
              <a:rPr lang="en-GB" sz="1600" b="0" i="0" dirty="0">
                <a:effectLst/>
                <a:latin typeface="Arial" panose="020B0604020202020204" pitchFamily="34" charset="0"/>
                <a:cs typeface="Arial" panose="020B0604020202020204" pitchFamily="34" charset="0"/>
              </a:rPr>
              <a:t>Speakers: [Title </a:t>
            </a:r>
            <a:r>
              <a:rPr lang="en-GB" sz="1600" b="0" i="0" dirty="0" err="1">
                <a:effectLst/>
                <a:latin typeface="Arial" panose="020B0604020202020204" pitchFamily="34" charset="0"/>
                <a:cs typeface="Arial" panose="020B0604020202020204" pitchFamily="34" charset="0"/>
              </a:rPr>
              <a:t>Forname</a:t>
            </a:r>
            <a:r>
              <a:rPr lang="en-GB" sz="1600" b="0" i="0" dirty="0">
                <a:effectLst/>
                <a:latin typeface="Arial" panose="020B0604020202020204" pitchFamily="34" charset="0"/>
                <a:cs typeface="Arial" panose="020B0604020202020204" pitchFamily="34" charset="0"/>
              </a:rPr>
              <a:t> Surname], [Department], [LSE] or [Institution]</a:t>
            </a:r>
          </a:p>
          <a:p>
            <a:pPr marL="0" marR="0" lvl="0" indent="0" algn="l" defTabSz="685800" rtl="0" eaLnBrk="1" fontAlgn="auto" latinLnBrk="0" hangingPunct="1">
              <a:lnSpc>
                <a:spcPts val="1800"/>
              </a:lnSpc>
              <a:spcBef>
                <a:spcPts val="450"/>
              </a:spcBef>
              <a:spcAft>
                <a:spcPts val="0"/>
              </a:spcAft>
              <a:buClr>
                <a:srgbClr val="FF0000"/>
              </a:buClr>
              <a:buSzPct val="110000"/>
              <a:buFontTx/>
              <a:buNone/>
              <a:tabLst/>
              <a:defRPr/>
            </a:pPr>
            <a:endParaRPr lang="en-GB" sz="1600" b="0" i="0" dirty="0">
              <a:effectLst/>
              <a:latin typeface="Arial" panose="020B0604020202020204" pitchFamily="34" charset="0"/>
              <a:cs typeface="Arial" panose="020B0604020202020204" pitchFamily="34" charset="0"/>
            </a:endParaRPr>
          </a:p>
          <a:p>
            <a:pPr marL="0" marR="0" lvl="0" indent="0" algn="l" defTabSz="685800" rtl="0" eaLnBrk="1" fontAlgn="auto" latinLnBrk="0" hangingPunct="1">
              <a:lnSpc>
                <a:spcPts val="1800"/>
              </a:lnSpc>
              <a:spcBef>
                <a:spcPts val="450"/>
              </a:spcBef>
              <a:spcAft>
                <a:spcPts val="0"/>
              </a:spcAft>
              <a:buClr>
                <a:srgbClr val="FF0000"/>
              </a:buClr>
              <a:buSzPct val="110000"/>
              <a:buFontTx/>
              <a:buNone/>
              <a:tabLst/>
              <a:defRPr/>
            </a:pPr>
            <a:r>
              <a:rPr lang="en-GB" sz="1600" b="0" i="0" dirty="0">
                <a:effectLst/>
                <a:latin typeface="Arial" panose="020B0604020202020204" pitchFamily="34" charset="0"/>
                <a:cs typeface="Arial" panose="020B0604020202020204" pitchFamily="34" charset="0"/>
              </a:rPr>
              <a:t>Chair:        [Title </a:t>
            </a:r>
            <a:r>
              <a:rPr lang="en-GB" sz="1600" b="0" i="0" dirty="0" err="1">
                <a:effectLst/>
                <a:latin typeface="Arial" panose="020B0604020202020204" pitchFamily="34" charset="0"/>
                <a:cs typeface="Arial" panose="020B0604020202020204" pitchFamily="34" charset="0"/>
              </a:rPr>
              <a:t>Forname</a:t>
            </a:r>
            <a:r>
              <a:rPr lang="en-GB" sz="1600" b="0" i="0" dirty="0">
                <a:effectLst/>
                <a:latin typeface="Arial" panose="020B0604020202020204" pitchFamily="34" charset="0"/>
                <a:cs typeface="Arial" panose="020B0604020202020204" pitchFamily="34" charset="0"/>
              </a:rPr>
              <a:t> Surname], [Department], [LSE] or [Institution]</a:t>
            </a:r>
          </a:p>
        </p:txBody>
      </p:sp>
      <p:sp>
        <p:nvSpPr>
          <p:cNvPr id="10" name="Rectangle 9">
            <a:extLst>
              <a:ext uri="{FF2B5EF4-FFF2-40B4-BE49-F238E27FC236}">
                <a16:creationId xmlns:a16="http://schemas.microsoft.com/office/drawing/2014/main" id="{C9D0E310-A04E-A34E-88EC-C4D17A077D02}"/>
              </a:ext>
            </a:extLst>
          </p:cNvPr>
          <p:cNvSpPr/>
          <p:nvPr userDrawn="1"/>
        </p:nvSpPr>
        <p:spPr>
          <a:xfrm>
            <a:off x="11709782" y="6378957"/>
            <a:ext cx="110743" cy="1107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Roboto Regular" pitchFamily="2" charset="0"/>
            </a:endParaRPr>
          </a:p>
        </p:txBody>
      </p:sp>
      <p:sp>
        <p:nvSpPr>
          <p:cNvPr id="14" name="Text Placeholder 18">
            <a:extLst>
              <a:ext uri="{FF2B5EF4-FFF2-40B4-BE49-F238E27FC236}">
                <a16:creationId xmlns:a16="http://schemas.microsoft.com/office/drawing/2014/main" id="{5D3D289E-1295-DD41-8795-64E722CF25AF}"/>
              </a:ext>
            </a:extLst>
          </p:cNvPr>
          <p:cNvSpPr>
            <a:spLocks noGrp="1"/>
          </p:cNvSpPr>
          <p:nvPr>
            <p:ph type="body" sz="quarter" idx="15" hasCustomPrompt="1"/>
          </p:nvPr>
        </p:nvSpPr>
        <p:spPr>
          <a:xfrm>
            <a:off x="6095999" y="6195415"/>
            <a:ext cx="5613783" cy="440057"/>
          </a:xfrm>
        </p:spPr>
        <p:txBody>
          <a:bodyPr anchor="ctr">
            <a:normAutofit/>
          </a:bodyPr>
          <a:lstStyle>
            <a:lvl1pPr algn="r">
              <a:defRPr lang="en-GB" sz="2000" b="0" i="0" kern="1200" baseline="0" dirty="0">
                <a:solidFill>
                  <a:schemeClr val="bg1"/>
                </a:solidFill>
                <a:effectLst/>
                <a:latin typeface="Arial" panose="020B0604020202020204" pitchFamily="34" charset="0"/>
                <a:cs typeface="Arial" panose="020B0604020202020204" pitchFamily="34" charset="0"/>
              </a:defRPr>
            </a:lvl1pPr>
          </a:lstStyle>
          <a:p>
            <a:pPr algn="r"/>
            <a:r>
              <a:rPr lang="en-GB" sz="1800" b="0" i="0" kern="1200" baseline="0" dirty="0">
                <a:solidFill>
                  <a:schemeClr val="bg1"/>
                </a:solidFill>
                <a:effectLst/>
                <a:latin typeface="Arial" panose="020B0604020202020204" pitchFamily="34" charset="0"/>
                <a:ea typeface="+mn-ea"/>
                <a:cs typeface="Arial" panose="020B0604020202020204" pitchFamily="34" charset="0"/>
              </a:rPr>
              <a:t>Department/Institute/Centre name</a:t>
            </a:r>
            <a:endParaRPr lang="en-GB" sz="1800" b="0" i="0" kern="1200" baseline="0" dirty="0">
              <a:solidFill>
                <a:schemeClr val="bg1"/>
              </a:solidFill>
              <a:effectLst/>
              <a:latin typeface="Roboto Regular" pitchFamily="2" charset="0"/>
              <a:ea typeface="+mn-ea"/>
              <a:cs typeface="+mn-cs"/>
            </a:endParaRPr>
          </a:p>
        </p:txBody>
      </p:sp>
      <p:sp>
        <p:nvSpPr>
          <p:cNvPr id="20" name="Text Placeholder 12">
            <a:extLst>
              <a:ext uri="{FF2B5EF4-FFF2-40B4-BE49-F238E27FC236}">
                <a16:creationId xmlns:a16="http://schemas.microsoft.com/office/drawing/2014/main" id="{C99EFFEF-85B3-5F45-B56E-6A6484C24D56}"/>
              </a:ext>
            </a:extLst>
          </p:cNvPr>
          <p:cNvSpPr>
            <a:spLocks noGrp="1"/>
          </p:cNvSpPr>
          <p:nvPr>
            <p:ph type="body" sz="quarter" idx="17" hasCustomPrompt="1"/>
          </p:nvPr>
        </p:nvSpPr>
        <p:spPr>
          <a:xfrm>
            <a:off x="315679" y="5884844"/>
            <a:ext cx="3236154" cy="279440"/>
          </a:xfrm>
        </p:spPr>
        <p:txBody>
          <a:bodyPr lIns="0" tIns="0" rIns="0" bIns="0">
            <a:normAutofit/>
          </a:bodyPr>
          <a:lstStyle>
            <a:lvl1pPr>
              <a:defRPr sz="1500" b="1" i="0">
                <a:solidFill>
                  <a:schemeClr val="bg1"/>
                </a:solidFill>
                <a:latin typeface="Arial" panose="020B0604020202020204" pitchFamily="34" charset="0"/>
                <a:ea typeface="Roboto" pitchFamily="2" charset="0"/>
                <a:cs typeface="Arial" panose="020B0604020202020204" pitchFamily="34" charset="0"/>
              </a:defRPr>
            </a:lvl1pPr>
          </a:lstStyle>
          <a:p>
            <a:pPr lvl="0"/>
            <a:r>
              <a:rPr lang="en-US" dirty="0" err="1"/>
              <a:t>lse.ac.uk</a:t>
            </a:r>
            <a:r>
              <a:rPr lang="en-US" dirty="0"/>
              <a:t>/department</a:t>
            </a:r>
          </a:p>
        </p:txBody>
      </p:sp>
      <p:sp>
        <p:nvSpPr>
          <p:cNvPr id="21" name="Text Placeholder 12">
            <a:extLst>
              <a:ext uri="{FF2B5EF4-FFF2-40B4-BE49-F238E27FC236}">
                <a16:creationId xmlns:a16="http://schemas.microsoft.com/office/drawing/2014/main" id="{7812B670-204B-F94A-9B0C-0085E2493751}"/>
              </a:ext>
            </a:extLst>
          </p:cNvPr>
          <p:cNvSpPr>
            <a:spLocks noGrp="1"/>
          </p:cNvSpPr>
          <p:nvPr>
            <p:ph type="body" sz="quarter" idx="19" hasCustomPrompt="1"/>
          </p:nvPr>
        </p:nvSpPr>
        <p:spPr>
          <a:xfrm>
            <a:off x="304800" y="6171945"/>
            <a:ext cx="3236259" cy="243170"/>
          </a:xfrm>
        </p:spPr>
        <p:txBody>
          <a:bodyPr lIns="0" tIns="0" rIns="0" bIns="0">
            <a:normAutofit/>
          </a:bodyPr>
          <a:lstStyle>
            <a:lvl1pPr>
              <a:defRPr sz="1100" b="0" i="0">
                <a:solidFill>
                  <a:schemeClr val="bg1"/>
                </a:solidFill>
                <a:latin typeface="Arial" panose="020B0604020202020204" pitchFamily="34" charset="0"/>
                <a:ea typeface="Roboto" pitchFamily="2" charset="0"/>
                <a:cs typeface="Arial" panose="020B0604020202020204" pitchFamily="34" charset="0"/>
              </a:defRPr>
            </a:lvl1pPr>
          </a:lstStyle>
          <a:p>
            <a:pPr lvl="0"/>
            <a:r>
              <a:rPr lang="en-US" dirty="0"/>
              <a:t>@LSE/</a:t>
            </a:r>
          </a:p>
        </p:txBody>
      </p:sp>
      <p:pic>
        <p:nvPicPr>
          <p:cNvPr id="22" name="Picture 21">
            <a:extLst>
              <a:ext uri="{FF2B5EF4-FFF2-40B4-BE49-F238E27FC236}">
                <a16:creationId xmlns:a16="http://schemas.microsoft.com/office/drawing/2014/main" id="{F40A5A3C-8E25-7140-BCB2-A4DD67860326}"/>
              </a:ext>
            </a:extLst>
          </p:cNvPr>
          <p:cNvPicPr>
            <a:picLocks noChangeAspect="1"/>
          </p:cNvPicPr>
          <p:nvPr userDrawn="1"/>
        </p:nvPicPr>
        <p:blipFill>
          <a:blip r:embed="rId3"/>
          <a:stretch>
            <a:fillRect/>
          </a:stretch>
        </p:blipFill>
        <p:spPr>
          <a:xfrm>
            <a:off x="300038" y="6426199"/>
            <a:ext cx="198728" cy="146431"/>
          </a:xfrm>
          <a:prstGeom prst="rect">
            <a:avLst/>
          </a:prstGeom>
        </p:spPr>
      </p:pic>
      <p:pic>
        <p:nvPicPr>
          <p:cNvPr id="23" name="Picture 22">
            <a:extLst>
              <a:ext uri="{FF2B5EF4-FFF2-40B4-BE49-F238E27FC236}">
                <a16:creationId xmlns:a16="http://schemas.microsoft.com/office/drawing/2014/main" id="{91D37497-7392-1D4D-A28F-2971B2E37682}"/>
              </a:ext>
            </a:extLst>
          </p:cNvPr>
          <p:cNvPicPr>
            <a:picLocks noChangeAspect="1"/>
          </p:cNvPicPr>
          <p:nvPr userDrawn="1"/>
        </p:nvPicPr>
        <p:blipFill>
          <a:blip r:embed="rId4"/>
          <a:stretch>
            <a:fillRect/>
          </a:stretch>
        </p:blipFill>
        <p:spPr>
          <a:xfrm>
            <a:off x="507404" y="6426199"/>
            <a:ext cx="211802" cy="146431"/>
          </a:xfrm>
          <a:prstGeom prst="rect">
            <a:avLst/>
          </a:prstGeom>
        </p:spPr>
      </p:pic>
      <p:pic>
        <p:nvPicPr>
          <p:cNvPr id="24" name="Picture 23">
            <a:extLst>
              <a:ext uri="{FF2B5EF4-FFF2-40B4-BE49-F238E27FC236}">
                <a16:creationId xmlns:a16="http://schemas.microsoft.com/office/drawing/2014/main" id="{65382166-9CA7-1844-BFE8-1FB02C472CAB}"/>
              </a:ext>
            </a:extLst>
          </p:cNvPr>
          <p:cNvPicPr>
            <a:picLocks noChangeAspect="1"/>
          </p:cNvPicPr>
          <p:nvPr userDrawn="1"/>
        </p:nvPicPr>
        <p:blipFill>
          <a:blip r:embed="rId5"/>
          <a:stretch>
            <a:fillRect/>
          </a:stretch>
        </p:blipFill>
        <p:spPr>
          <a:xfrm>
            <a:off x="718226" y="6426199"/>
            <a:ext cx="222262" cy="146431"/>
          </a:xfrm>
          <a:prstGeom prst="rect">
            <a:avLst/>
          </a:prstGeom>
        </p:spPr>
      </p:pic>
      <p:pic>
        <p:nvPicPr>
          <p:cNvPr id="25" name="Picture 24">
            <a:extLst>
              <a:ext uri="{FF2B5EF4-FFF2-40B4-BE49-F238E27FC236}">
                <a16:creationId xmlns:a16="http://schemas.microsoft.com/office/drawing/2014/main" id="{3B0996F6-B6E6-D045-ABCD-53F9614A8297}"/>
              </a:ext>
            </a:extLst>
          </p:cNvPr>
          <p:cNvPicPr>
            <a:picLocks noChangeAspect="1"/>
          </p:cNvPicPr>
          <p:nvPr userDrawn="1"/>
        </p:nvPicPr>
        <p:blipFill>
          <a:blip r:embed="rId6"/>
          <a:stretch>
            <a:fillRect/>
          </a:stretch>
        </p:blipFill>
        <p:spPr>
          <a:xfrm>
            <a:off x="923637" y="6426348"/>
            <a:ext cx="245795" cy="146431"/>
          </a:xfrm>
          <a:prstGeom prst="rect">
            <a:avLst/>
          </a:prstGeom>
        </p:spPr>
      </p:pic>
    </p:spTree>
    <p:extLst>
      <p:ext uri="{BB962C8B-B14F-4D97-AF65-F5344CB8AC3E}">
        <p14:creationId xmlns:p14="http://schemas.microsoft.com/office/powerpoint/2010/main" val="20917331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4168129D-8A12-1642-B72D-276B159EEE83}"/>
              </a:ext>
            </a:extLst>
          </p:cNvPr>
          <p:cNvSpPr>
            <a:spLocks noGrp="1"/>
          </p:cNvSpPr>
          <p:nvPr>
            <p:ph type="title"/>
          </p:nvPr>
        </p:nvSpPr>
        <p:spPr>
          <a:xfrm>
            <a:off x="1019175" y="296863"/>
            <a:ext cx="10153650" cy="140335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2" name="Text Placeholder 1">
            <a:extLst>
              <a:ext uri="{FF2B5EF4-FFF2-40B4-BE49-F238E27FC236}">
                <a16:creationId xmlns:a16="http://schemas.microsoft.com/office/drawing/2014/main" id="{5B6329C4-6709-E243-8A81-9E6214E0534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567141008"/>
      </p:ext>
    </p:extLst>
  </p:cSld>
  <p:clrMap bg1="lt1" tx1="dk1" bg2="lt2" tx2="dk2" accent1="accent1" accent2="accent2" accent3="accent3" accent4="accent4" accent5="accent5" accent6="accent6" hlink="hlink" folHlink="folHlink"/>
  <p:sldLayoutIdLst>
    <p:sldLayoutId id="2147483710" r:id="rId1"/>
    <p:sldLayoutId id="2147483725" r:id="rId2"/>
    <p:sldLayoutId id="2147483726" r:id="rId3"/>
    <p:sldLayoutId id="2147483724" r:id="rId4"/>
    <p:sldLayoutId id="2147483712" r:id="rId5"/>
    <p:sldLayoutId id="2147483714" r:id="rId6"/>
    <p:sldLayoutId id="2147483716" r:id="rId7"/>
    <p:sldLayoutId id="2147483727" r:id="rId8"/>
    <p:sldLayoutId id="2147483700" r:id="rId9"/>
    <p:sldLayoutId id="2147483729" r:id="rId10"/>
    <p:sldLayoutId id="2147483730" r:id="rId11"/>
    <p:sldLayoutId id="2147483731" r:id="rId12"/>
    <p:sldLayoutId id="2147483732" r:id="rId13"/>
    <p:sldLayoutId id="2147483733" r:id="rId14"/>
    <p:sldLayoutId id="2147483734" r:id="rId15"/>
    <p:sldLayoutId id="2147483735" r:id="rId16"/>
    <p:sldLayoutId id="2147483723" r:id="rId17"/>
    <p:sldLayoutId id="2147483736" r:id="rId18"/>
    <p:sldLayoutId id="2147483737" r:id="rId19"/>
    <p:sldLayoutId id="2147483738" r:id="rId20"/>
    <p:sldLayoutId id="2147483705" r:id="rId21"/>
    <p:sldLayoutId id="2147483701" r:id="rId22"/>
    <p:sldLayoutId id="2147483719" r:id="rId23"/>
    <p:sldLayoutId id="2147483720" r:id="rId24"/>
    <p:sldLayoutId id="2147483707" r:id="rId25"/>
  </p:sldLayoutIdLst>
  <p:txStyles>
    <p:titleStyle>
      <a:lvl1pPr algn="l" defTabSz="914400" rtl="0" eaLnBrk="1" latinLnBrk="0" hangingPunct="1">
        <a:lnSpc>
          <a:spcPts val="5280"/>
        </a:lnSpc>
        <a:spcBef>
          <a:spcPct val="0"/>
        </a:spcBef>
        <a:buNone/>
        <a:defRPr sz="3700" b="0" i="0" kern="1200">
          <a:solidFill>
            <a:srgbClr val="E0112B"/>
          </a:solidFill>
          <a:latin typeface="Roboto Medium" pitchFamily="2" charset="0"/>
          <a:ea typeface="Roboto Medium" pitchFamily="2" charset="0"/>
          <a:cs typeface="+mj-cs"/>
        </a:defRPr>
      </a:lvl1pPr>
    </p:titleStyle>
    <p:bodyStyle>
      <a:lvl1pPr marL="7937" indent="0" algn="l" defTabSz="914400" rtl="0" eaLnBrk="1" latinLnBrk="0" hangingPunct="1">
        <a:lnSpc>
          <a:spcPct val="90000"/>
        </a:lnSpc>
        <a:spcBef>
          <a:spcPts val="1000"/>
        </a:spcBef>
        <a:buClr>
          <a:srgbClr val="FF0000"/>
        </a:buClr>
        <a:buSzPct val="110000"/>
        <a:buFontTx/>
        <a:buNone/>
        <a:tabLst/>
        <a:defRPr sz="2000" kern="1200">
          <a:solidFill>
            <a:schemeClr val="tx1"/>
          </a:solidFill>
          <a:latin typeface="Roboto" pitchFamily="2" charset="0"/>
          <a:ea typeface="Roboto" pitchFamily="2" charset="0"/>
          <a:cs typeface="+mn-cs"/>
        </a:defRPr>
      </a:lvl1pPr>
      <a:lvl2pPr marL="184150" indent="-176213" algn="l" defTabSz="900000" rtl="0" eaLnBrk="1" latinLnBrk="0" hangingPunct="1">
        <a:lnSpc>
          <a:spcPts val="3000"/>
        </a:lnSpc>
        <a:spcBef>
          <a:spcPts val="0"/>
        </a:spcBef>
        <a:spcAft>
          <a:spcPts val="0"/>
        </a:spcAft>
        <a:buClr>
          <a:srgbClr val="E0112B"/>
        </a:buClr>
        <a:buSzPct val="130000"/>
        <a:buFont typeface="Wingdings" pitchFamily="2" charset="2"/>
        <a:buChar char="§"/>
        <a:tabLst>
          <a:tab pos="3995738" algn="l"/>
        </a:tabLst>
        <a:defRPr sz="2000" kern="1200">
          <a:solidFill>
            <a:schemeClr val="tx1"/>
          </a:solidFill>
          <a:latin typeface="Roboto" pitchFamily="2" charset="0"/>
          <a:ea typeface="Roboto" pitchFamily="2" charset="0"/>
          <a:cs typeface="+mn-cs"/>
        </a:defRPr>
      </a:lvl2pPr>
      <a:lvl3pPr marL="185738" indent="177800" algn="l" defTabSz="900000" rtl="0" eaLnBrk="1" latinLnBrk="0" hangingPunct="1">
        <a:lnSpc>
          <a:spcPts val="3000"/>
        </a:lnSpc>
        <a:spcBef>
          <a:spcPts val="0"/>
        </a:spcBef>
        <a:buClr>
          <a:srgbClr val="E0112B"/>
        </a:buClr>
        <a:buSzPct val="130000"/>
        <a:buFont typeface="Wingdings" pitchFamily="2" charset="2"/>
        <a:buChar char="§"/>
        <a:tabLst>
          <a:tab pos="3995738" algn="l"/>
        </a:tabLst>
        <a:defRPr sz="2000" kern="1200">
          <a:solidFill>
            <a:schemeClr val="tx1"/>
          </a:solidFill>
          <a:latin typeface="Roboto" pitchFamily="2" charset="0"/>
          <a:ea typeface="Roboto" pitchFamily="2" charset="0"/>
          <a:cs typeface="+mn-cs"/>
        </a:defRPr>
      </a:lvl3pPr>
      <a:lvl4pPr marL="541338" indent="-177800" algn="l" defTabSz="900000" rtl="0" eaLnBrk="1" latinLnBrk="0" hangingPunct="1">
        <a:lnSpc>
          <a:spcPts val="3000"/>
        </a:lnSpc>
        <a:spcBef>
          <a:spcPts val="0"/>
        </a:spcBef>
        <a:buClr>
          <a:srgbClr val="E0112B"/>
        </a:buClr>
        <a:buSzPct val="130000"/>
        <a:buFont typeface="Wingdings" pitchFamily="2" charset="2"/>
        <a:buChar char="§"/>
        <a:tabLst>
          <a:tab pos="3995738" algn="l"/>
        </a:tabLst>
        <a:defRPr sz="1700" kern="1200">
          <a:solidFill>
            <a:schemeClr val="tx1"/>
          </a:solidFill>
          <a:latin typeface="Roboto" pitchFamily="2" charset="0"/>
          <a:ea typeface="Roboto" pitchFamily="2" charset="0"/>
          <a:cs typeface="+mn-cs"/>
        </a:defRPr>
      </a:lvl4pPr>
      <a:lvl5pPr marL="717550" marR="0" indent="-176213" algn="l" defTabSz="900000" rtl="0" eaLnBrk="1" fontAlgn="auto" latinLnBrk="0" hangingPunct="1">
        <a:lnSpc>
          <a:spcPts val="3000"/>
        </a:lnSpc>
        <a:spcBef>
          <a:spcPts val="0"/>
        </a:spcBef>
        <a:spcAft>
          <a:spcPts val="0"/>
        </a:spcAft>
        <a:buClr>
          <a:srgbClr val="E0112B"/>
        </a:buClr>
        <a:buSzPct val="130000"/>
        <a:buFont typeface="Wingdings" pitchFamily="2" charset="2"/>
        <a:buChar char="§"/>
        <a:tabLst>
          <a:tab pos="3995738" algn="l"/>
        </a:tabLst>
        <a:defRPr sz="1700" kern="1200">
          <a:solidFill>
            <a:schemeClr val="tx1"/>
          </a:solidFill>
          <a:latin typeface="Roboto" pitchFamily="2" charset="0"/>
          <a:ea typeface="Roboto"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6" pos="7491">
          <p15:clr>
            <a:srgbClr val="F26B43"/>
          </p15:clr>
        </p15:guide>
        <p15:guide id="7" pos="7038">
          <p15:clr>
            <a:srgbClr val="F26B43"/>
          </p15:clr>
        </p15:guide>
        <p15:guide id="8" orient="horz" pos="4088">
          <p15:clr>
            <a:srgbClr val="F26B43"/>
          </p15:clr>
        </p15:guide>
        <p15:guide id="10" orient="horz" pos="3974">
          <p15:clr>
            <a:srgbClr val="F26B43"/>
          </p15:clr>
        </p15:guide>
        <p15:guide id="12" orient="horz" pos="187">
          <p15:clr>
            <a:srgbClr val="F26B43"/>
          </p15:clr>
        </p15:guide>
        <p15:guide id="13" pos="189">
          <p15:clr>
            <a:srgbClr val="F26B43"/>
          </p15:clr>
        </p15:guide>
        <p15:guide id="14" pos="642">
          <p15:clr>
            <a:srgbClr val="F26B43"/>
          </p15:clr>
        </p15:guide>
        <p15:guide id="15" orient="horz" pos="107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17.png"/><Relationship Id="rId7" Type="http://schemas.openxmlformats.org/officeDocument/2006/relationships/image" Target="../media/image39.png"/><Relationship Id="rId2" Type="http://schemas.openxmlformats.org/officeDocument/2006/relationships/image" Target="../media/image16.jpg"/><Relationship Id="rId1" Type="http://schemas.openxmlformats.org/officeDocument/2006/relationships/slideLayout" Target="../slideLayouts/slideLayout1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 Id="rId9" Type="http://schemas.openxmlformats.org/officeDocument/2006/relationships/image" Target="../media/image41.jp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g"/><Relationship Id="rId1" Type="http://schemas.openxmlformats.org/officeDocument/2006/relationships/slideLayout" Target="../slideLayouts/slideLayout12.xml"/><Relationship Id="rId4" Type="http://schemas.openxmlformats.org/officeDocument/2006/relationships/image" Target="../media/image42.jpg"/></Relationships>
</file>

<file path=ppt/slides/_rels/slide2.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27.png"/><Relationship Id="rId3" Type="http://schemas.openxmlformats.org/officeDocument/2006/relationships/image" Target="../media/image17.png"/><Relationship Id="rId7" Type="http://schemas.openxmlformats.org/officeDocument/2006/relationships/image" Target="../media/image21.png"/><Relationship Id="rId12" Type="http://schemas.openxmlformats.org/officeDocument/2006/relationships/image" Target="../media/image26.png"/><Relationship Id="rId2" Type="http://schemas.openxmlformats.org/officeDocument/2006/relationships/image" Target="../media/image16.jpg"/><Relationship Id="rId1" Type="http://schemas.openxmlformats.org/officeDocument/2006/relationships/slideLayout" Target="../slideLayouts/slideLayout12.xml"/><Relationship Id="rId6" Type="http://schemas.openxmlformats.org/officeDocument/2006/relationships/image" Target="../media/image20.png"/><Relationship Id="rId11" Type="http://schemas.openxmlformats.org/officeDocument/2006/relationships/image" Target="../media/image25.jpg"/><Relationship Id="rId5" Type="http://schemas.openxmlformats.org/officeDocument/2006/relationships/image" Target="../media/image19.png"/><Relationship Id="rId10" Type="http://schemas.openxmlformats.org/officeDocument/2006/relationships/image" Target="../media/image24.png"/><Relationship Id="rId4" Type="http://schemas.openxmlformats.org/officeDocument/2006/relationships/image" Target="../media/image18.png"/><Relationship Id="rId9" Type="http://schemas.openxmlformats.org/officeDocument/2006/relationships/image" Target="../media/image23.png"/><Relationship Id="rId14" Type="http://schemas.openxmlformats.org/officeDocument/2006/relationships/image" Target="../media/image28.jpg"/></Relationships>
</file>

<file path=ppt/slides/_rels/slide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hyperlink" Target="https://www.cos.io/blog/strategy-for-culture-change" TargetMode="External"/><Relationship Id="rId5" Type="http://schemas.openxmlformats.org/officeDocument/2006/relationships/image" Target="../media/image29.png"/><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g"/><Relationship Id="rId1" Type="http://schemas.openxmlformats.org/officeDocument/2006/relationships/slideLayout" Target="../slideLayouts/slideLayout12.xml"/><Relationship Id="rId4" Type="http://schemas.openxmlformats.org/officeDocument/2006/relationships/image" Target="../media/image30.jpeg"/></Relationships>
</file>

<file path=ppt/slides/_rels/slide6.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7.png"/><Relationship Id="rId7" Type="http://schemas.openxmlformats.org/officeDocument/2006/relationships/diagramColors" Target="../diagrams/colors1.xml"/><Relationship Id="rId2" Type="http://schemas.openxmlformats.org/officeDocument/2006/relationships/image" Target="../media/image16.jpg"/><Relationship Id="rId1" Type="http://schemas.openxmlformats.org/officeDocument/2006/relationships/slideLayout" Target="../slideLayouts/slideLayout1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16.jpg"/><Relationship Id="rId1" Type="http://schemas.openxmlformats.org/officeDocument/2006/relationships/slideLayout" Target="../slideLayouts/slideLayout12.xml"/><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g"/><Relationship Id="rId1" Type="http://schemas.openxmlformats.org/officeDocument/2006/relationships/slideLayout" Target="../slideLayouts/slideLayout12.xml"/><Relationship Id="rId5" Type="http://schemas.openxmlformats.org/officeDocument/2006/relationships/image" Target="../media/image35.png"/><Relationship Id="rId4" Type="http://schemas.openxmlformats.org/officeDocument/2006/relationships/image" Target="../media/image3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LSE - The London School of Economics and Political Science">
            <a:extLst>
              <a:ext uri="{FF2B5EF4-FFF2-40B4-BE49-F238E27FC236}">
                <a16:creationId xmlns:a16="http://schemas.microsoft.com/office/drawing/2014/main" id="{17C26F7C-15D9-3FE3-FFE4-5929F29AFC04}"/>
              </a:ext>
              <a:ext uri="{C183D7F6-B498-43B3-948B-1728B52AA6E4}">
                <adec:decorative xmlns:adec="http://schemas.microsoft.com/office/drawing/2017/decorative" val="0"/>
              </a:ext>
            </a:extLst>
          </p:cNvPr>
          <p:cNvPicPr>
            <a:picLocks noChangeAspect="1"/>
          </p:cNvPicPr>
          <p:nvPr/>
        </p:nvPicPr>
        <p:blipFill>
          <a:blip r:embed="rId2"/>
          <a:stretch>
            <a:fillRect/>
          </a:stretch>
        </p:blipFill>
        <p:spPr>
          <a:xfrm>
            <a:off x="305236" y="299654"/>
            <a:ext cx="1799789" cy="609928"/>
          </a:xfrm>
          <a:prstGeom prst="rect">
            <a:avLst/>
          </a:prstGeom>
        </p:spPr>
      </p:pic>
      <p:sp>
        <p:nvSpPr>
          <p:cNvPr id="8" name="Title 7">
            <a:extLst>
              <a:ext uri="{FF2B5EF4-FFF2-40B4-BE49-F238E27FC236}">
                <a16:creationId xmlns:a16="http://schemas.microsoft.com/office/drawing/2014/main" id="{35565E7F-C7A6-D149-870C-47E6BA433777}"/>
              </a:ext>
            </a:extLst>
          </p:cNvPr>
          <p:cNvSpPr>
            <a:spLocks noGrp="1"/>
          </p:cNvSpPr>
          <p:nvPr>
            <p:ph type="ctrTitle"/>
          </p:nvPr>
        </p:nvSpPr>
        <p:spPr/>
        <p:txBody>
          <a:bodyPr>
            <a:normAutofit fontScale="90000"/>
          </a:bodyPr>
          <a:lstStyle/>
          <a:p>
            <a:r>
              <a:rPr lang="en-GB" dirty="0"/>
              <a:t>Enabling Open Science across the CIVICA Alliance</a:t>
            </a:r>
            <a:endParaRPr lang="en-US" dirty="0"/>
          </a:p>
        </p:txBody>
      </p:sp>
      <p:sp>
        <p:nvSpPr>
          <p:cNvPr id="10" name="Text Placeholder 9">
            <a:extLst>
              <a:ext uri="{FF2B5EF4-FFF2-40B4-BE49-F238E27FC236}">
                <a16:creationId xmlns:a16="http://schemas.microsoft.com/office/drawing/2014/main" id="{7B9087AC-3B6C-7340-9C1D-41EB93C6D8CD}"/>
              </a:ext>
            </a:extLst>
          </p:cNvPr>
          <p:cNvSpPr>
            <a:spLocks noGrp="1"/>
          </p:cNvSpPr>
          <p:nvPr>
            <p:ph type="body" sz="quarter" idx="10"/>
          </p:nvPr>
        </p:nvSpPr>
        <p:spPr>
          <a:xfrm>
            <a:off x="1019175" y="3594316"/>
            <a:ext cx="10153649" cy="1549183"/>
          </a:xfrm>
        </p:spPr>
        <p:txBody>
          <a:bodyPr/>
          <a:lstStyle/>
          <a:p>
            <a:pPr marL="0" marR="0" lvl="0" indent="0" algn="l" defTabSz="685800" rtl="0" eaLnBrk="1" fontAlgn="auto" latinLnBrk="0" hangingPunct="1">
              <a:lnSpc>
                <a:spcPts val="1800"/>
              </a:lnSpc>
              <a:spcBef>
                <a:spcPts val="450"/>
              </a:spcBef>
              <a:spcAft>
                <a:spcPts val="0"/>
              </a:spcAft>
              <a:buClr>
                <a:srgbClr val="FF0000"/>
              </a:buClr>
              <a:buSzPct val="110000"/>
              <a:buFontTx/>
              <a:buNone/>
              <a:tabLst/>
              <a:defRPr/>
            </a:pPr>
            <a:r>
              <a:rPr lang="en-GB" sz="1800" b="0" i="0" dirty="0">
                <a:effectLst/>
                <a:latin typeface="Arial" panose="020B0604020202020204" pitchFamily="34" charset="0"/>
                <a:cs typeface="Arial" panose="020B0604020202020204" pitchFamily="34" charset="0"/>
              </a:rPr>
              <a:t>Speakers: </a:t>
            </a:r>
            <a:r>
              <a:rPr lang="en-GB" dirty="0">
                <a:latin typeface="Arial" panose="020B0604020202020204" pitchFamily="34" charset="0"/>
                <a:cs typeface="Arial" panose="020B0604020202020204" pitchFamily="34" charset="0"/>
              </a:rPr>
              <a:t>Rosie Higman, Open Research Services Manager</a:t>
            </a:r>
            <a:r>
              <a:rPr lang="en-GB" sz="1800" b="0" i="0" dirty="0">
                <a:effectLst/>
                <a:latin typeface="Arial" panose="020B0604020202020204" pitchFamily="34" charset="0"/>
                <a:cs typeface="Arial" panose="020B0604020202020204" pitchFamily="34" charset="0"/>
              </a:rPr>
              <a:t>, </a:t>
            </a:r>
            <a:r>
              <a:rPr lang="en-GB" dirty="0">
                <a:latin typeface="Arial" panose="020B0604020202020204" pitchFamily="34" charset="0"/>
                <a:cs typeface="Arial" panose="020B0604020202020204" pitchFamily="34" charset="0"/>
              </a:rPr>
              <a:t>Library</a:t>
            </a:r>
            <a:r>
              <a:rPr lang="en-GB" sz="1800" b="0" i="0" dirty="0">
                <a:effectLst/>
                <a:latin typeface="Arial" panose="020B0604020202020204" pitchFamily="34" charset="0"/>
                <a:cs typeface="Arial" panose="020B0604020202020204" pitchFamily="34" charset="0"/>
              </a:rPr>
              <a:t>, LSE</a:t>
            </a:r>
          </a:p>
          <a:p>
            <a:pPr marL="0" marR="0" lvl="0" indent="0" algn="l" defTabSz="685800" rtl="0" eaLnBrk="1" fontAlgn="auto" latinLnBrk="0" hangingPunct="1">
              <a:lnSpc>
                <a:spcPts val="1800"/>
              </a:lnSpc>
              <a:spcBef>
                <a:spcPts val="450"/>
              </a:spcBef>
              <a:spcAft>
                <a:spcPts val="0"/>
              </a:spcAft>
              <a:buClr>
                <a:srgbClr val="FF0000"/>
              </a:buClr>
              <a:buSzPct val="110000"/>
              <a:buFontTx/>
              <a:buNone/>
              <a:tabLst/>
              <a:defRPr/>
            </a:pPr>
            <a:endParaRPr lang="en-GB" sz="1800" b="0" i="0" dirty="0">
              <a:effectLst/>
              <a:latin typeface="Arial" panose="020B0604020202020204" pitchFamily="34" charset="0"/>
              <a:cs typeface="Arial" panose="020B0604020202020204" pitchFamily="34" charset="0"/>
            </a:endParaRPr>
          </a:p>
        </p:txBody>
      </p:sp>
      <p:sp>
        <p:nvSpPr>
          <p:cNvPr id="11" name="Text Placeholder 10">
            <a:extLst>
              <a:ext uri="{FF2B5EF4-FFF2-40B4-BE49-F238E27FC236}">
                <a16:creationId xmlns:a16="http://schemas.microsoft.com/office/drawing/2014/main" id="{1FCE5020-B646-4C49-B97F-880F7AB6D5EF}"/>
              </a:ext>
              <a:ext uri="{C183D7F6-B498-43B3-948B-1728B52AA6E4}">
                <adec:decorative xmlns:adec="http://schemas.microsoft.com/office/drawing/2017/decorative" val="1"/>
              </a:ext>
            </a:extLst>
          </p:cNvPr>
          <p:cNvSpPr>
            <a:spLocks noGrp="1"/>
          </p:cNvSpPr>
          <p:nvPr>
            <p:ph type="body" sz="quarter" idx="15"/>
          </p:nvPr>
        </p:nvSpPr>
        <p:spPr/>
        <p:txBody>
          <a:bodyPr/>
          <a:lstStyle/>
          <a:p>
            <a:r>
              <a:rPr lang="en-US" dirty="0"/>
              <a:t>LSE Library</a:t>
            </a:r>
          </a:p>
        </p:txBody>
      </p:sp>
      <p:sp>
        <p:nvSpPr>
          <p:cNvPr id="22" name="Rectangle 15">
            <a:extLst>
              <a:ext uri="{FF2B5EF4-FFF2-40B4-BE49-F238E27FC236}">
                <a16:creationId xmlns:a16="http://schemas.microsoft.com/office/drawing/2014/main" id="{2BF85ED2-BB73-032D-CF20-81B453361D17}"/>
              </a:ext>
              <a:ext uri="{C183D7F6-B498-43B3-948B-1728B52AA6E4}">
                <adec:decorative xmlns:adec="http://schemas.microsoft.com/office/drawing/2017/decorative" val="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3">
            <a:extLst>
              <a:ext uri="{FF2B5EF4-FFF2-40B4-BE49-F238E27FC236}">
                <a16:creationId xmlns:a16="http://schemas.microsoft.com/office/drawing/2014/main" id="{7E8A8B46-00BE-ABB7-2211-649E9B7599F9}"/>
              </a:ext>
              <a:ext uri="{C183D7F6-B498-43B3-948B-1728B52AA6E4}">
                <adec:decorative xmlns:adec="http://schemas.microsoft.com/office/drawing/2017/decorative" val="1"/>
              </a:ext>
            </a:extLst>
          </p:cNvPr>
          <p:cNvSpPr/>
          <p:nvPr/>
        </p:nvSpPr>
        <p:spPr>
          <a:xfrm>
            <a:off x="11727808" y="6344350"/>
            <a:ext cx="144000" cy="144000"/>
          </a:xfrm>
          <a:prstGeom prst="rect">
            <a:avLst/>
          </a:prstGeom>
          <a:solidFill>
            <a:srgbClr val="F43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E0112B"/>
              </a:solidFill>
            </a:endParaRPr>
          </a:p>
        </p:txBody>
      </p:sp>
      <p:pic>
        <p:nvPicPr>
          <p:cNvPr id="2" name="Picture 1">
            <a:extLst>
              <a:ext uri="{FF2B5EF4-FFF2-40B4-BE49-F238E27FC236}">
                <a16:creationId xmlns:a16="http://schemas.microsoft.com/office/drawing/2014/main" id="{70160796-1C04-918F-0902-5EB853C4D236}"/>
              </a:ext>
              <a:ext uri="{C183D7F6-B498-43B3-948B-1728B52AA6E4}">
                <adec:decorative xmlns:adec="http://schemas.microsoft.com/office/drawing/2017/decorative" val="1"/>
              </a:ext>
            </a:extLst>
          </p:cNvPr>
          <p:cNvPicPr>
            <a:picLocks noChangeAspect="1"/>
          </p:cNvPicPr>
          <p:nvPr/>
        </p:nvPicPr>
        <p:blipFill>
          <a:blip r:embed="rId3"/>
          <a:srcRect/>
          <a:stretch/>
        </p:blipFill>
        <p:spPr>
          <a:xfrm>
            <a:off x="10832279" y="299654"/>
            <a:ext cx="1041960" cy="609928"/>
          </a:xfrm>
          <a:prstGeom prst="rect">
            <a:avLst/>
          </a:prstGeom>
        </p:spPr>
      </p:pic>
    </p:spTree>
    <p:extLst>
      <p:ext uri="{BB962C8B-B14F-4D97-AF65-F5344CB8AC3E}">
        <p14:creationId xmlns:p14="http://schemas.microsoft.com/office/powerpoint/2010/main" val="10985172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908294-EB82-A2DF-78D7-F150EDC9AA14}"/>
            </a:ext>
          </a:extLst>
        </p:cNvPr>
        <p:cNvGrpSpPr/>
        <p:nvPr/>
      </p:nvGrpSpPr>
      <p:grpSpPr>
        <a:xfrm>
          <a:off x="0" y="0"/>
          <a:ext cx="0" cy="0"/>
          <a:chOff x="0" y="0"/>
          <a:chExt cx="0" cy="0"/>
        </a:xfrm>
      </p:grpSpPr>
      <p:sp>
        <p:nvSpPr>
          <p:cNvPr id="16" name="Title 15">
            <a:extLst>
              <a:ext uri="{FF2B5EF4-FFF2-40B4-BE49-F238E27FC236}">
                <a16:creationId xmlns:a16="http://schemas.microsoft.com/office/drawing/2014/main" id="{B4A1190C-05CF-59D9-7E46-B30CF88534E4}"/>
              </a:ext>
            </a:extLst>
          </p:cNvPr>
          <p:cNvSpPr txBox="1">
            <a:spLocks noGrp="1"/>
          </p:cNvSpPr>
          <p:nvPr>
            <p:ph type="title" idx="4294967295"/>
          </p:nvPr>
        </p:nvSpPr>
        <p:spPr>
          <a:xfrm>
            <a:off x="1116376" y="1426029"/>
            <a:ext cx="5178098" cy="80021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E0112B"/>
                </a:solidFill>
                <a:effectLst/>
                <a:uLnTx/>
                <a:uFillTx/>
                <a:latin typeface="Arial" panose="020B0604020202020204" pitchFamily="34" charset="0"/>
                <a:ea typeface="Roboto-Light" pitchFamily="2" charset="0"/>
                <a:cs typeface="Arial" panose="020B0604020202020204" pitchFamily="34" charset="0"/>
              </a:rPr>
              <a:t>Events programme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10" name="Text Placeholder 9">
            <a:extLst>
              <a:ext uri="{FF2B5EF4-FFF2-40B4-BE49-F238E27FC236}">
                <a16:creationId xmlns:a16="http://schemas.microsoft.com/office/drawing/2014/main" id="{B15FE7DB-8EC7-F180-6301-C028B2EDCA89}"/>
              </a:ext>
            </a:extLst>
          </p:cNvPr>
          <p:cNvSpPr>
            <a:spLocks/>
          </p:cNvSpPr>
          <p:nvPr/>
        </p:nvSpPr>
        <p:spPr>
          <a:xfrm>
            <a:off x="1019174" y="2016311"/>
            <a:ext cx="10153650" cy="3561436"/>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marR="0" lvl="0" indent="-285750" algn="l" defTabSz="685800" rtl="0" eaLnBrk="1" fontAlgn="auto" latinLnBrk="0" hangingPunct="1">
              <a:lnSpc>
                <a:spcPts val="2220"/>
              </a:lnSpc>
              <a:spcBef>
                <a:spcPts val="0"/>
              </a:spcBef>
              <a:spcAft>
                <a:spcPts val="600"/>
              </a:spcAft>
              <a:buClr>
                <a:srgbClr val="E0112B"/>
              </a:buClr>
              <a:buSzPct val="110000"/>
              <a:buFont typeface="Arial" panose="020B0604020202020204" pitchFamily="34" charset="0"/>
              <a:buChar char="•"/>
              <a:tabLst/>
              <a:defRPr/>
            </a:pPr>
            <a:r>
              <a:rPr kumimoji="0" lang="en-GB" sz="1600" b="0" i="0" u="none" strike="noStrike" kern="1200" cap="none" spc="0" normalizeH="0" baseline="0" noProof="0" dirty="0">
                <a:ln>
                  <a:noFill/>
                </a:ln>
                <a:solidFill>
                  <a:srgbClr val="212121"/>
                </a:solidFill>
                <a:effectLst/>
                <a:uLnTx/>
                <a:uFillTx/>
                <a:latin typeface="Arial" panose="020B0604020202020204" pitchFamily="34" charset="0"/>
                <a:ea typeface="Times New Roman" panose="02020603050405020304" pitchFamily="18" charset="0"/>
                <a:cs typeface="Arial" panose="020B0604020202020204" pitchFamily="34" charset="0"/>
              </a:rPr>
              <a:t>Oct 2024: The power of editors in changing scholarly communications</a:t>
            </a:r>
          </a:p>
          <a:p>
            <a:pPr marL="285750" marR="0" lvl="0" indent="-285750" algn="l" defTabSz="685800" rtl="0" eaLnBrk="1" fontAlgn="auto" latinLnBrk="0" hangingPunct="1">
              <a:lnSpc>
                <a:spcPts val="2220"/>
              </a:lnSpc>
              <a:spcBef>
                <a:spcPts val="0"/>
              </a:spcBef>
              <a:spcAft>
                <a:spcPts val="600"/>
              </a:spcAft>
              <a:buClr>
                <a:srgbClr val="E0112B"/>
              </a:buClr>
              <a:buSzPct val="110000"/>
              <a:buFont typeface="Arial" panose="020B0604020202020204" pitchFamily="34" charset="0"/>
              <a:buChar char="•"/>
              <a:tabLst/>
              <a:defRPr/>
            </a:pPr>
            <a:r>
              <a:rPr kumimoji="0" lang="en-GB" sz="1600" b="0" i="0" u="none" strike="noStrike" kern="1200" cap="none" spc="0" normalizeH="0" baseline="0" noProof="0" dirty="0">
                <a:ln>
                  <a:noFill/>
                </a:ln>
                <a:solidFill>
                  <a:srgbClr val="212121"/>
                </a:solidFill>
                <a:effectLst/>
                <a:uLnTx/>
                <a:uFillTx/>
                <a:latin typeface="Arial" panose="020B0604020202020204" pitchFamily="34" charset="0"/>
                <a:ea typeface="Times New Roman" panose="02020603050405020304" pitchFamily="18" charset="0"/>
                <a:cs typeface="Arial" panose="020B0604020202020204" pitchFamily="34" charset="0"/>
              </a:rPr>
              <a:t>Nov 2024: Reproducibility in the Age of AI</a:t>
            </a:r>
          </a:p>
          <a:p>
            <a:pPr marL="285750" marR="0" lvl="0" indent="-285750" algn="l" defTabSz="685800" rtl="0" eaLnBrk="1" fontAlgn="auto" latinLnBrk="0" hangingPunct="1">
              <a:lnSpc>
                <a:spcPts val="2220"/>
              </a:lnSpc>
              <a:spcBef>
                <a:spcPts val="0"/>
              </a:spcBef>
              <a:spcAft>
                <a:spcPts val="600"/>
              </a:spcAft>
              <a:buClr>
                <a:srgbClr val="E0112B"/>
              </a:buClr>
              <a:buSzPct val="110000"/>
              <a:buFont typeface="Arial" panose="020B0604020202020204" pitchFamily="34" charset="0"/>
              <a:buChar char="•"/>
              <a:tabLst/>
              <a:defRPr/>
            </a:pPr>
            <a:r>
              <a:rPr kumimoji="0" lang="en-GB" sz="1600" b="0" i="0" u="none" strike="noStrike" kern="1200" cap="none" spc="0" normalizeH="0" baseline="0" noProof="0" dirty="0">
                <a:ln>
                  <a:noFill/>
                </a:ln>
                <a:solidFill>
                  <a:srgbClr val="212121"/>
                </a:solidFill>
                <a:effectLst/>
                <a:uLnTx/>
                <a:uFillTx/>
                <a:latin typeface="Arial" panose="020B0604020202020204" pitchFamily="34" charset="0"/>
                <a:ea typeface="Times New Roman" panose="02020603050405020304" pitchFamily="18" charset="0"/>
                <a:cs typeface="Arial" panose="020B0604020202020204" pitchFamily="34" charset="0"/>
              </a:rPr>
              <a:t>Feb 2025: Publishing Beyond Academia</a:t>
            </a:r>
          </a:p>
          <a:p>
            <a:pPr marL="285750" marR="0" lvl="0" indent="-285750" algn="l" defTabSz="685800" rtl="0" eaLnBrk="1" fontAlgn="auto" latinLnBrk="0" hangingPunct="1">
              <a:lnSpc>
                <a:spcPts val="2220"/>
              </a:lnSpc>
              <a:spcBef>
                <a:spcPts val="0"/>
              </a:spcBef>
              <a:spcAft>
                <a:spcPts val="600"/>
              </a:spcAft>
              <a:buClr>
                <a:srgbClr val="E0112B"/>
              </a:buClr>
              <a:buSzPct val="110000"/>
              <a:buFont typeface="Arial" panose="020B0604020202020204" pitchFamily="34" charset="0"/>
              <a:buChar char="•"/>
              <a:tabLst/>
              <a:defRPr/>
            </a:pPr>
            <a:r>
              <a:rPr kumimoji="0" lang="en-GB" sz="1600" b="0" i="0" u="none" strike="noStrike" kern="1200" cap="none" spc="0" normalizeH="0" baseline="0" noProof="0" dirty="0">
                <a:ln>
                  <a:noFill/>
                </a:ln>
                <a:solidFill>
                  <a:srgbClr val="212121"/>
                </a:solidFill>
                <a:effectLst/>
                <a:uLnTx/>
                <a:uFillTx/>
                <a:latin typeface="Arial" panose="020B0604020202020204" pitchFamily="34" charset="0"/>
                <a:ea typeface="Times New Roman" panose="02020603050405020304" pitchFamily="18" charset="0"/>
                <a:cs typeface="Arial" panose="020B0604020202020204" pitchFamily="34" charset="0"/>
              </a:rPr>
              <a:t>March 2025: Making research on vulnerable or marginalized communities open</a:t>
            </a:r>
          </a:p>
          <a:p>
            <a:pPr marL="285750" lvl="0" indent="-285750" defTabSz="685800">
              <a:lnSpc>
                <a:spcPts val="2220"/>
              </a:lnSpc>
              <a:spcAft>
                <a:spcPts val="600"/>
              </a:spcAft>
              <a:buClr>
                <a:srgbClr val="E0112B"/>
              </a:buClr>
              <a:buSzPct val="110000"/>
              <a:buFont typeface="Arial" panose="020B0604020202020204" pitchFamily="34" charset="0"/>
              <a:buChar char="•"/>
              <a:defRPr/>
            </a:pPr>
            <a:r>
              <a:rPr kumimoji="0" lang="en-GB" sz="1600" b="0" i="0" u="none" strike="noStrike" kern="1200" cap="none" spc="0" normalizeH="0" baseline="0" noProof="0" dirty="0">
                <a:ln>
                  <a:noFill/>
                </a:ln>
                <a:solidFill>
                  <a:srgbClr val="212121"/>
                </a:solidFill>
                <a:effectLst/>
                <a:uLnTx/>
                <a:uFillTx/>
                <a:latin typeface="Arial" panose="020B0604020202020204" pitchFamily="34" charset="0"/>
                <a:ea typeface="Times New Roman" panose="02020603050405020304" pitchFamily="18" charset="0"/>
                <a:cs typeface="Arial" panose="020B0604020202020204" pitchFamily="34" charset="0"/>
              </a:rPr>
              <a:t>June 2025: Should reproducibility be the aim for open </a:t>
            </a:r>
            <a:r>
              <a:rPr lang="en-GB" sz="1600" dirty="0">
                <a:solidFill>
                  <a:srgbClr val="212121"/>
                </a:solidFill>
                <a:latin typeface="Arial" panose="020B0604020202020204" pitchFamily="34" charset="0"/>
                <a:ea typeface="Times New Roman" panose="02020603050405020304" pitchFamily="18" charset="0"/>
                <a:cs typeface="Arial" panose="020B0604020202020204" pitchFamily="34" charset="0"/>
              </a:rPr>
              <a:t>qualitative research - joint event with UCL</a:t>
            </a:r>
            <a:endParaRPr kumimoji="0" lang="en-GB" sz="1600" b="0" i="0" u="none" strike="noStrike" kern="1200" cap="none" spc="0" normalizeH="0" baseline="0" noProof="0" dirty="0">
              <a:ln>
                <a:noFill/>
              </a:ln>
              <a:solidFill>
                <a:srgbClr val="212121"/>
              </a:solidFill>
              <a:effectLst/>
              <a:uLnTx/>
              <a:uFillTx/>
              <a:latin typeface="Arial" panose="020B0604020202020204" pitchFamily="34" charset="0"/>
              <a:ea typeface="Times New Roman" panose="02020603050405020304" pitchFamily="18" charset="0"/>
              <a:cs typeface="Arial" panose="020B0604020202020204" pitchFamily="34" charset="0"/>
            </a:endParaRPr>
          </a:p>
          <a:p>
            <a:pPr marL="285750" lvl="0" indent="-285750" defTabSz="685800">
              <a:lnSpc>
                <a:spcPts val="2220"/>
              </a:lnSpc>
              <a:spcAft>
                <a:spcPts val="600"/>
              </a:spcAft>
              <a:buClr>
                <a:srgbClr val="E0112B"/>
              </a:buClr>
              <a:buSzPct val="110000"/>
              <a:buFont typeface="Arial" panose="020B0604020202020204" pitchFamily="34" charset="0"/>
              <a:buChar char="•"/>
              <a:defRPr/>
            </a:pPr>
            <a:r>
              <a:rPr kumimoji="0" lang="en-GB" sz="1600" b="0" i="0" u="none" strike="noStrike" kern="1200" cap="none" spc="0" normalizeH="0" baseline="0" noProof="0" dirty="0">
                <a:ln>
                  <a:noFill/>
                </a:ln>
                <a:solidFill>
                  <a:srgbClr val="212121"/>
                </a:solidFill>
                <a:effectLst/>
                <a:uLnTx/>
                <a:uFillTx/>
                <a:latin typeface="Arial" panose="020B0604020202020204" pitchFamily="34" charset="0"/>
                <a:ea typeface="Times New Roman" panose="02020603050405020304" pitchFamily="18" charset="0"/>
                <a:cs typeface="Arial" panose="020B0604020202020204" pitchFamily="34" charset="0"/>
              </a:rPr>
              <a:t>June 2025: How open is possible, how closed is necessary? </a:t>
            </a:r>
            <a:r>
              <a:rPr lang="en-GB" sz="1600" dirty="0">
                <a:solidFill>
                  <a:srgbClr val="212121"/>
                </a:solidFill>
                <a:latin typeface="Arial" panose="020B0604020202020204" pitchFamily="34" charset="0"/>
                <a:ea typeface="Times New Roman" panose="02020603050405020304" pitchFamily="18" charset="0"/>
                <a:cs typeface="Arial" panose="020B0604020202020204" pitchFamily="34" charset="0"/>
              </a:rPr>
              <a:t>- joint event with UCL</a:t>
            </a:r>
            <a:endParaRPr kumimoji="0" lang="en-GB" sz="1600" b="0" i="0" u="none" strike="noStrike" kern="1200" cap="none" spc="0" normalizeH="0" baseline="0" noProof="0" dirty="0">
              <a:ln>
                <a:noFill/>
              </a:ln>
              <a:solidFill>
                <a:srgbClr val="212121"/>
              </a:solidFill>
              <a:effectLst/>
              <a:uLnTx/>
              <a:uFillTx/>
              <a:latin typeface="Arial" panose="020B0604020202020204" pitchFamily="34" charset="0"/>
              <a:ea typeface="Times New Roman" panose="02020603050405020304" pitchFamily="18" charset="0"/>
              <a:cs typeface="Arial" panose="020B0604020202020204" pitchFamily="34" charset="0"/>
            </a:endParaRPr>
          </a:p>
          <a:p>
            <a:pPr marL="285750" marR="0" lvl="0" indent="-285750" algn="l" defTabSz="685800" rtl="0" eaLnBrk="1" fontAlgn="auto" latinLnBrk="0" hangingPunct="1">
              <a:lnSpc>
                <a:spcPts val="2220"/>
              </a:lnSpc>
              <a:spcBef>
                <a:spcPts val="0"/>
              </a:spcBef>
              <a:spcAft>
                <a:spcPts val="600"/>
              </a:spcAft>
              <a:buClr>
                <a:srgbClr val="E0112B"/>
              </a:buClr>
              <a:buSzPct val="110000"/>
              <a:buFont typeface="Arial" panose="020B0604020202020204" pitchFamily="34" charset="0"/>
              <a:buChar char="•"/>
              <a:tabLst/>
              <a:defRPr/>
            </a:pPr>
            <a:r>
              <a:rPr kumimoji="0" lang="en-GB" sz="1600" b="0" i="0" u="none" strike="noStrike" kern="1200" cap="none" spc="0" normalizeH="0" baseline="0" noProof="0" dirty="0">
                <a:ln>
                  <a:noFill/>
                </a:ln>
                <a:solidFill>
                  <a:srgbClr val="212121"/>
                </a:solidFill>
                <a:effectLst/>
                <a:uLnTx/>
                <a:uFillTx/>
                <a:latin typeface="Arial" panose="020B0604020202020204" pitchFamily="34" charset="0"/>
                <a:ea typeface="Times New Roman" panose="02020603050405020304" pitchFamily="18" charset="0"/>
                <a:cs typeface="Arial" panose="020B0604020202020204" pitchFamily="34" charset="0"/>
              </a:rPr>
              <a:t>June 2025: Open research in the age of populism</a:t>
            </a:r>
          </a:p>
          <a:p>
            <a:pPr marL="285750" marR="0" lvl="0" indent="-285750" algn="l" defTabSz="685800" rtl="0" eaLnBrk="1" fontAlgn="auto" latinLnBrk="0" hangingPunct="1">
              <a:lnSpc>
                <a:spcPts val="2220"/>
              </a:lnSpc>
              <a:spcBef>
                <a:spcPts val="0"/>
              </a:spcBef>
              <a:spcAft>
                <a:spcPts val="600"/>
              </a:spcAft>
              <a:buClr>
                <a:srgbClr val="E0112B"/>
              </a:buClr>
              <a:buSzPct val="110000"/>
              <a:buFont typeface="Arial" panose="020B0604020202020204" pitchFamily="34" charset="0"/>
              <a:buChar char="•"/>
              <a:tabLst/>
              <a:defRPr/>
            </a:pPr>
            <a:r>
              <a:rPr lang="en-GB" sz="1600" dirty="0">
                <a:solidFill>
                  <a:srgbClr val="212121"/>
                </a:solidFill>
                <a:latin typeface="Arial" panose="020B0604020202020204" pitchFamily="34" charset="0"/>
                <a:ea typeface="Times New Roman" panose="02020603050405020304" pitchFamily="18" charset="0"/>
                <a:cs typeface="Arial" panose="020B0604020202020204" pitchFamily="34" charset="0"/>
              </a:rPr>
              <a:t>Oct 2025:  Lies and statistics? Making Quantitative Research Accessible to the Public </a:t>
            </a:r>
            <a:endParaRPr kumimoji="0" lang="en-GB" sz="1600" b="0" i="0" u="none" strike="noStrike" kern="1200" cap="none" spc="0" normalizeH="0" baseline="0" noProof="0" dirty="0">
              <a:ln>
                <a:noFill/>
              </a:ln>
              <a:solidFill>
                <a:srgbClr val="212121"/>
              </a:solidFill>
              <a:effectLst/>
              <a:uLnTx/>
              <a:uFillTx/>
              <a:latin typeface="Arial" panose="020B0604020202020204" pitchFamily="34" charset="0"/>
              <a:ea typeface="Times New Roman" panose="02020603050405020304" pitchFamily="18" charset="0"/>
              <a:cs typeface="Arial" panose="020B0604020202020204" pitchFamily="34" charset="0"/>
            </a:endParaRPr>
          </a:p>
          <a:p>
            <a:pPr marL="285750" marR="0" lvl="0" indent="-285750" algn="l" defTabSz="685800" rtl="0" eaLnBrk="1" fontAlgn="auto" latinLnBrk="0" hangingPunct="1">
              <a:lnSpc>
                <a:spcPts val="2220"/>
              </a:lnSpc>
              <a:spcBef>
                <a:spcPts val="0"/>
              </a:spcBef>
              <a:spcAft>
                <a:spcPts val="600"/>
              </a:spcAft>
              <a:buClr>
                <a:srgbClr val="E0112B"/>
              </a:buClr>
              <a:buSzPct val="110000"/>
              <a:buFont typeface="Arial" panose="020B0604020202020204" pitchFamily="34" charset="0"/>
              <a:buChar char="•"/>
              <a:tabLst/>
              <a:defRPr/>
            </a:pPr>
            <a:r>
              <a:rPr lang="en-GB" sz="1600" dirty="0">
                <a:solidFill>
                  <a:srgbClr val="212121"/>
                </a:solidFill>
                <a:latin typeface="Arial" panose="020B0604020202020204" pitchFamily="34" charset="0"/>
                <a:ea typeface="Times New Roman" panose="02020603050405020304" pitchFamily="18" charset="0"/>
                <a:cs typeface="Arial" panose="020B0604020202020204" pitchFamily="34" charset="0"/>
              </a:rPr>
              <a:t>Nov 2025: Are we measuring the right things in the social sciences?</a:t>
            </a:r>
          </a:p>
          <a:p>
            <a:pPr marL="285750" marR="0" lvl="0" indent="-285750" algn="l" defTabSz="685800" rtl="0" eaLnBrk="1" fontAlgn="auto" latinLnBrk="0" hangingPunct="1">
              <a:lnSpc>
                <a:spcPts val="2220"/>
              </a:lnSpc>
              <a:spcBef>
                <a:spcPts val="0"/>
              </a:spcBef>
              <a:spcAft>
                <a:spcPts val="600"/>
              </a:spcAft>
              <a:buClr>
                <a:srgbClr val="E0112B"/>
              </a:buClr>
              <a:buSzPct val="110000"/>
              <a:buFont typeface="Arial" panose="020B0604020202020204" pitchFamily="34" charset="0"/>
              <a:buChar char="•"/>
              <a:tabLst/>
              <a:defRPr/>
            </a:pPr>
            <a:r>
              <a:rPr kumimoji="0" lang="en-GB" sz="1600" b="0" i="0" u="none" strike="noStrike" kern="1200" cap="none" spc="0" normalizeH="0" baseline="0" noProof="0" dirty="0">
                <a:ln>
                  <a:noFill/>
                </a:ln>
                <a:solidFill>
                  <a:srgbClr val="212121"/>
                </a:solidFill>
                <a:effectLst/>
                <a:uLnTx/>
                <a:uFillTx/>
                <a:latin typeface="Arial" panose="020B0604020202020204" pitchFamily="34" charset="0"/>
                <a:ea typeface="Times New Roman" panose="02020603050405020304" pitchFamily="18" charset="0"/>
                <a:cs typeface="Arial" panose="020B0604020202020204" pitchFamily="34" charset="0"/>
              </a:rPr>
              <a:t>Jan 2026: Open Access and the Commons: The many faces of scholar-led publishing</a:t>
            </a:r>
          </a:p>
          <a:p>
            <a:pPr marL="285750" marR="0" lvl="0" indent="-285750" algn="l" defTabSz="685800" rtl="0" eaLnBrk="1" fontAlgn="auto" latinLnBrk="0" hangingPunct="1">
              <a:lnSpc>
                <a:spcPts val="2220"/>
              </a:lnSpc>
              <a:spcBef>
                <a:spcPts val="0"/>
              </a:spcBef>
              <a:spcAft>
                <a:spcPts val="600"/>
              </a:spcAft>
              <a:buClr>
                <a:srgbClr val="E0112B"/>
              </a:buClr>
              <a:buSzPct val="110000"/>
              <a:buFont typeface="Arial" panose="020B0604020202020204" pitchFamily="34" charset="0"/>
              <a:buChar char="•"/>
              <a:tabLst/>
              <a:defRPr/>
            </a:pPr>
            <a:endParaRPr kumimoji="0" lang="en-GB" sz="1600" b="0" i="0" u="none" strike="noStrike" kern="1200" cap="none" spc="0" normalizeH="0" baseline="0" noProof="0" dirty="0">
              <a:ln>
                <a:noFill/>
              </a:ln>
              <a:solidFill>
                <a:schemeClr val="tx1"/>
              </a:solidFill>
              <a:effectLst/>
              <a:uLnTx/>
              <a:uFillTx/>
              <a:latin typeface="Arial" panose="020B0604020202020204" pitchFamily="34" charset="0"/>
              <a:ea typeface="Roboto-Light" pitchFamily="2" charset="0"/>
              <a:cs typeface="Arial" panose="020B0604020202020204" pitchFamily="34" charset="0"/>
            </a:endParaRPr>
          </a:p>
          <a:p>
            <a:pPr marL="0" marR="0" lvl="0" indent="0" algn="l" defTabSz="685800" rtl="0" eaLnBrk="1" fontAlgn="auto" latinLnBrk="0" hangingPunct="1">
              <a:lnSpc>
                <a:spcPts val="2220"/>
              </a:lnSpc>
              <a:spcBef>
                <a:spcPts val="0"/>
              </a:spcBef>
              <a:spcAft>
                <a:spcPts val="400"/>
              </a:spcAft>
              <a:buClr>
                <a:srgbClr val="FF0000"/>
              </a:buClr>
              <a:buSzPct val="110000"/>
              <a:buFontTx/>
              <a:buNone/>
              <a:tabLst/>
              <a:defRPr/>
            </a:pPr>
            <a:endParaRPr kumimoji="0" lang="en-GB" sz="1600" b="0" i="0" u="none" strike="noStrike" kern="1200" cap="none" spc="0" normalizeH="0" baseline="0" noProof="0" dirty="0">
              <a:ln>
                <a:noFill/>
              </a:ln>
              <a:solidFill>
                <a:schemeClr val="tx1"/>
              </a:solidFill>
              <a:effectLst/>
              <a:uLnTx/>
              <a:uFillTx/>
              <a:latin typeface="Arial" panose="020B0604020202020204" pitchFamily="34" charset="0"/>
              <a:ea typeface="Roboto-Light" pitchFamily="2" charset="0"/>
              <a:cs typeface="Arial" panose="020B0604020202020204" pitchFamily="34" charset="0"/>
            </a:endParaRPr>
          </a:p>
        </p:txBody>
      </p:sp>
      <p:sp>
        <p:nvSpPr>
          <p:cNvPr id="2" name="Title Placeholder 1">
            <a:extLst>
              <a:ext uri="{FF2B5EF4-FFF2-40B4-BE49-F238E27FC236}">
                <a16:creationId xmlns:a16="http://schemas.microsoft.com/office/drawing/2014/main" id="{9D79C016-4AB4-BF88-5EBB-E7A75550CB9F}"/>
              </a:ext>
              <a:ext uri="{C183D7F6-B498-43B3-948B-1728B52AA6E4}">
                <adec:decorative xmlns:adec="http://schemas.microsoft.com/office/drawing/2017/decorative" val="1"/>
              </a:ext>
            </a:extLst>
          </p:cNvPr>
          <p:cNvSpPr txBox="1">
            <a:spLocks/>
          </p:cNvSpPr>
          <p:nvPr/>
        </p:nvSpPr>
        <p:spPr>
          <a:xfrm>
            <a:off x="6095999" y="1030954"/>
            <a:ext cx="5775809" cy="611187"/>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lvl1pPr algn="r" defTabSz="914400" rtl="0" eaLnBrk="1" latinLnBrk="0" hangingPunct="1">
              <a:lnSpc>
                <a:spcPts val="3200"/>
              </a:lnSpc>
              <a:spcBef>
                <a:spcPct val="0"/>
              </a:spcBef>
              <a:buNone/>
              <a:defRPr sz="2000" b="1" i="0" kern="1200">
                <a:solidFill>
                  <a:schemeClr val="bg1">
                    <a:lumMod val="50000"/>
                  </a:schemeClr>
                </a:solidFill>
                <a:latin typeface="Arial" panose="020B0604020202020204" pitchFamily="34" charset="0"/>
                <a:ea typeface="Roboto Medium" pitchFamily="2" charset="0"/>
                <a:cs typeface="Arial" panose="020B0604020202020204" pitchFamily="34" charset="0"/>
              </a:defRPr>
            </a:lvl1pPr>
          </a:lstStyle>
          <a:p>
            <a:pPr lvl="0">
              <a:defRPr/>
            </a:pPr>
            <a:r>
              <a:rPr lang="en-US" dirty="0"/>
              <a:t>OS across CIVICA</a:t>
            </a:r>
          </a:p>
        </p:txBody>
      </p:sp>
      <p:sp>
        <p:nvSpPr>
          <p:cNvPr id="12" name="Text Placeholder 11">
            <a:extLst>
              <a:ext uri="{FF2B5EF4-FFF2-40B4-BE49-F238E27FC236}">
                <a16:creationId xmlns:a16="http://schemas.microsoft.com/office/drawing/2014/main" id="{E611620A-EFDA-9673-BDD9-6398B23E68CD}"/>
              </a:ext>
              <a:ext uri="{C183D7F6-B498-43B3-948B-1728B52AA6E4}">
                <adec:decorative xmlns:adec="http://schemas.microsoft.com/office/drawing/2017/decorative" val="1"/>
              </a:ext>
            </a:extLst>
          </p:cNvPr>
          <p:cNvSpPr>
            <a:spLocks noGrp="1"/>
          </p:cNvSpPr>
          <p:nvPr>
            <p:ph type="body" sz="quarter" idx="17"/>
          </p:nvPr>
        </p:nvSpPr>
        <p:spPr>
          <a:xfrm>
            <a:off x="320192" y="6243526"/>
            <a:ext cx="3236154" cy="279440"/>
          </a:xfrm>
        </p:spPr>
        <p:txBody>
          <a:bodyPr/>
          <a:lstStyle/>
          <a:p>
            <a:r>
              <a:rPr lang="en-US" dirty="0"/>
              <a:t>lse.ac.uk/library</a:t>
            </a:r>
          </a:p>
        </p:txBody>
      </p:sp>
      <p:sp>
        <p:nvSpPr>
          <p:cNvPr id="11" name="Text Placeholder 10">
            <a:extLst>
              <a:ext uri="{FF2B5EF4-FFF2-40B4-BE49-F238E27FC236}">
                <a16:creationId xmlns:a16="http://schemas.microsoft.com/office/drawing/2014/main" id="{671BA5B8-09E4-7F0A-C2A7-C8334FA7DA26}"/>
              </a:ext>
              <a:ext uri="{C183D7F6-B498-43B3-948B-1728B52AA6E4}">
                <adec:decorative xmlns:adec="http://schemas.microsoft.com/office/drawing/2017/decorative" val="1"/>
              </a:ext>
            </a:extLst>
          </p:cNvPr>
          <p:cNvSpPr>
            <a:spLocks noGrp="1"/>
          </p:cNvSpPr>
          <p:nvPr>
            <p:ph type="body" sz="quarter" idx="15"/>
          </p:nvPr>
        </p:nvSpPr>
        <p:spPr/>
        <p:txBody>
          <a:bodyPr/>
          <a:lstStyle/>
          <a:p>
            <a:r>
              <a:rPr lang="en-US" dirty="0"/>
              <a:t>LSE Library</a:t>
            </a:r>
          </a:p>
        </p:txBody>
      </p:sp>
      <p:pic>
        <p:nvPicPr>
          <p:cNvPr id="6" name="Picture 5">
            <a:extLst>
              <a:ext uri="{FF2B5EF4-FFF2-40B4-BE49-F238E27FC236}">
                <a16:creationId xmlns:a16="http://schemas.microsoft.com/office/drawing/2014/main" id="{33912933-A85B-7B39-D6C2-605ABD0848B9}"/>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305236" y="299654"/>
            <a:ext cx="1799789" cy="609928"/>
          </a:xfrm>
          <a:prstGeom prst="rect">
            <a:avLst/>
          </a:prstGeom>
        </p:spPr>
      </p:pic>
      <p:sp>
        <p:nvSpPr>
          <p:cNvPr id="22" name="Rectangle 15">
            <a:extLst>
              <a:ext uri="{FF2B5EF4-FFF2-40B4-BE49-F238E27FC236}">
                <a16:creationId xmlns:a16="http://schemas.microsoft.com/office/drawing/2014/main" id="{CFAFDA2C-F6E7-6006-769A-228DDB3A7500}"/>
              </a:ext>
              <a:ext uri="{C183D7F6-B498-43B3-948B-1728B52AA6E4}">
                <adec:decorative xmlns:adec="http://schemas.microsoft.com/office/drawing/2017/decorative" val="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3">
            <a:extLst>
              <a:ext uri="{FF2B5EF4-FFF2-40B4-BE49-F238E27FC236}">
                <a16:creationId xmlns:a16="http://schemas.microsoft.com/office/drawing/2014/main" id="{012ACF1A-43D1-88FF-E0C0-FE0F343C5A87}"/>
              </a:ext>
              <a:ext uri="{C183D7F6-B498-43B3-948B-1728B52AA6E4}">
                <adec:decorative xmlns:adec="http://schemas.microsoft.com/office/drawing/2017/decorative" val="1"/>
              </a:ext>
            </a:extLst>
          </p:cNvPr>
          <p:cNvSpPr/>
          <p:nvPr/>
        </p:nvSpPr>
        <p:spPr>
          <a:xfrm>
            <a:off x="11727808" y="6344350"/>
            <a:ext cx="144000" cy="144000"/>
          </a:xfrm>
          <a:prstGeom prst="rect">
            <a:avLst/>
          </a:prstGeom>
          <a:solidFill>
            <a:srgbClr val="F43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E0112B"/>
              </a:solidFill>
            </a:endParaRPr>
          </a:p>
        </p:txBody>
      </p:sp>
      <p:pic>
        <p:nvPicPr>
          <p:cNvPr id="15" name="Picture 14">
            <a:extLst>
              <a:ext uri="{FF2B5EF4-FFF2-40B4-BE49-F238E27FC236}">
                <a16:creationId xmlns:a16="http://schemas.microsoft.com/office/drawing/2014/main" id="{8030DCB3-5107-1EDC-241B-63F1711363E8}"/>
              </a:ext>
              <a:ext uri="{C183D7F6-B498-43B3-948B-1728B52AA6E4}">
                <adec:decorative xmlns:adec="http://schemas.microsoft.com/office/drawing/2017/decorative" val="1"/>
              </a:ext>
            </a:extLst>
          </p:cNvPr>
          <p:cNvPicPr>
            <a:picLocks noChangeAspect="1"/>
          </p:cNvPicPr>
          <p:nvPr/>
        </p:nvPicPr>
        <p:blipFill>
          <a:blip r:embed="rId3"/>
          <a:srcRect/>
          <a:stretch/>
        </p:blipFill>
        <p:spPr>
          <a:xfrm>
            <a:off x="10832279" y="299654"/>
            <a:ext cx="1041960" cy="609928"/>
          </a:xfrm>
          <a:prstGeom prst="rect">
            <a:avLst/>
          </a:prstGeom>
        </p:spPr>
      </p:pic>
    </p:spTree>
    <p:extLst>
      <p:ext uri="{BB962C8B-B14F-4D97-AF65-F5344CB8AC3E}">
        <p14:creationId xmlns:p14="http://schemas.microsoft.com/office/powerpoint/2010/main" val="2021240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099897-1AD8-73E2-5334-61A8B705FCD4}"/>
            </a:ext>
          </a:extLst>
        </p:cNvPr>
        <p:cNvGrpSpPr/>
        <p:nvPr/>
      </p:nvGrpSpPr>
      <p:grpSpPr>
        <a:xfrm>
          <a:off x="0" y="0"/>
          <a:ext cx="0" cy="0"/>
          <a:chOff x="0" y="0"/>
          <a:chExt cx="0" cy="0"/>
        </a:xfrm>
      </p:grpSpPr>
      <p:sp>
        <p:nvSpPr>
          <p:cNvPr id="16" name="Title 15">
            <a:extLst>
              <a:ext uri="{FF2B5EF4-FFF2-40B4-BE49-F238E27FC236}">
                <a16:creationId xmlns:a16="http://schemas.microsoft.com/office/drawing/2014/main" id="{2CBADCB0-E9E3-2501-844E-F36AA58F95F7}"/>
              </a:ext>
            </a:extLst>
          </p:cNvPr>
          <p:cNvSpPr txBox="1">
            <a:spLocks noGrp="1"/>
          </p:cNvSpPr>
          <p:nvPr>
            <p:ph type="title" idx="4294967295"/>
          </p:nvPr>
        </p:nvSpPr>
        <p:spPr>
          <a:xfrm>
            <a:off x="1116376" y="1426029"/>
            <a:ext cx="5178098" cy="80021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E0112B"/>
                </a:solidFill>
                <a:effectLst/>
                <a:uLnTx/>
                <a:uFillTx/>
                <a:latin typeface="Arial" panose="020B0604020202020204" pitchFamily="34" charset="0"/>
                <a:ea typeface="Roboto-Light" pitchFamily="2" charset="0"/>
                <a:cs typeface="Arial" panose="020B0604020202020204" pitchFamily="34" charset="0"/>
              </a:rPr>
              <a:t>Supporting guides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2" name="Title Placeholder 1">
            <a:extLst>
              <a:ext uri="{FF2B5EF4-FFF2-40B4-BE49-F238E27FC236}">
                <a16:creationId xmlns:a16="http://schemas.microsoft.com/office/drawing/2014/main" id="{29AA540F-AB24-B60F-9804-F683CC8C823D}"/>
              </a:ext>
              <a:ext uri="{C183D7F6-B498-43B3-948B-1728B52AA6E4}">
                <adec:decorative xmlns:adec="http://schemas.microsoft.com/office/drawing/2017/decorative" val="1"/>
              </a:ext>
            </a:extLst>
          </p:cNvPr>
          <p:cNvSpPr txBox="1">
            <a:spLocks/>
          </p:cNvSpPr>
          <p:nvPr/>
        </p:nvSpPr>
        <p:spPr>
          <a:xfrm>
            <a:off x="6095999" y="1030954"/>
            <a:ext cx="5775809" cy="611187"/>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lvl1pPr algn="r" defTabSz="914400" rtl="0" eaLnBrk="1" latinLnBrk="0" hangingPunct="1">
              <a:lnSpc>
                <a:spcPts val="3200"/>
              </a:lnSpc>
              <a:spcBef>
                <a:spcPct val="0"/>
              </a:spcBef>
              <a:buNone/>
              <a:defRPr sz="2000" b="1" i="0" kern="1200">
                <a:solidFill>
                  <a:schemeClr val="bg1">
                    <a:lumMod val="50000"/>
                  </a:schemeClr>
                </a:solidFill>
                <a:latin typeface="Arial" panose="020B0604020202020204" pitchFamily="34" charset="0"/>
                <a:ea typeface="Roboto Medium" pitchFamily="2" charset="0"/>
                <a:cs typeface="Arial" panose="020B0604020202020204" pitchFamily="34" charset="0"/>
              </a:defRPr>
            </a:lvl1pPr>
          </a:lstStyle>
          <a:p>
            <a:pPr lvl="0">
              <a:defRPr/>
            </a:pPr>
            <a:r>
              <a:rPr lang="en-US" dirty="0"/>
              <a:t>OS across CIVICA</a:t>
            </a:r>
          </a:p>
        </p:txBody>
      </p:sp>
      <p:sp>
        <p:nvSpPr>
          <p:cNvPr id="12" name="Text Placeholder 11">
            <a:extLst>
              <a:ext uri="{FF2B5EF4-FFF2-40B4-BE49-F238E27FC236}">
                <a16:creationId xmlns:a16="http://schemas.microsoft.com/office/drawing/2014/main" id="{9D7B9854-BE60-1A64-A837-35372CC67C2C}"/>
              </a:ext>
              <a:ext uri="{C183D7F6-B498-43B3-948B-1728B52AA6E4}">
                <adec:decorative xmlns:adec="http://schemas.microsoft.com/office/drawing/2017/decorative" val="1"/>
              </a:ext>
            </a:extLst>
          </p:cNvPr>
          <p:cNvSpPr>
            <a:spLocks noGrp="1"/>
          </p:cNvSpPr>
          <p:nvPr>
            <p:ph type="body" sz="quarter" idx="17"/>
          </p:nvPr>
        </p:nvSpPr>
        <p:spPr>
          <a:xfrm>
            <a:off x="320192" y="6243526"/>
            <a:ext cx="3236154" cy="279440"/>
          </a:xfrm>
        </p:spPr>
        <p:txBody>
          <a:bodyPr/>
          <a:lstStyle/>
          <a:p>
            <a:r>
              <a:rPr lang="en-US" dirty="0"/>
              <a:t>lse.ac.uk/library</a:t>
            </a:r>
          </a:p>
        </p:txBody>
      </p:sp>
      <p:sp>
        <p:nvSpPr>
          <p:cNvPr id="11" name="Text Placeholder 10">
            <a:extLst>
              <a:ext uri="{FF2B5EF4-FFF2-40B4-BE49-F238E27FC236}">
                <a16:creationId xmlns:a16="http://schemas.microsoft.com/office/drawing/2014/main" id="{E436DE56-2643-0EF5-86D4-778126EC464B}"/>
              </a:ext>
              <a:ext uri="{C183D7F6-B498-43B3-948B-1728B52AA6E4}">
                <adec:decorative xmlns:adec="http://schemas.microsoft.com/office/drawing/2017/decorative" val="1"/>
              </a:ext>
            </a:extLst>
          </p:cNvPr>
          <p:cNvSpPr>
            <a:spLocks noGrp="1"/>
          </p:cNvSpPr>
          <p:nvPr>
            <p:ph type="body" sz="quarter" idx="15"/>
          </p:nvPr>
        </p:nvSpPr>
        <p:spPr/>
        <p:txBody>
          <a:bodyPr/>
          <a:lstStyle/>
          <a:p>
            <a:r>
              <a:rPr lang="en-US" dirty="0"/>
              <a:t>LSE Library</a:t>
            </a:r>
          </a:p>
        </p:txBody>
      </p:sp>
      <p:pic>
        <p:nvPicPr>
          <p:cNvPr id="6" name="Picture 5">
            <a:extLst>
              <a:ext uri="{FF2B5EF4-FFF2-40B4-BE49-F238E27FC236}">
                <a16:creationId xmlns:a16="http://schemas.microsoft.com/office/drawing/2014/main" id="{6BA97790-99C0-B35F-4ABA-DA6E5E24372C}"/>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305236" y="299654"/>
            <a:ext cx="1799789" cy="609928"/>
          </a:xfrm>
          <a:prstGeom prst="rect">
            <a:avLst/>
          </a:prstGeom>
        </p:spPr>
      </p:pic>
      <p:sp>
        <p:nvSpPr>
          <p:cNvPr id="22" name="Rectangle 15">
            <a:extLst>
              <a:ext uri="{FF2B5EF4-FFF2-40B4-BE49-F238E27FC236}">
                <a16:creationId xmlns:a16="http://schemas.microsoft.com/office/drawing/2014/main" id="{0E15BFDC-7755-7E74-8412-DD1BE25F2626}"/>
              </a:ext>
              <a:ext uri="{C183D7F6-B498-43B3-948B-1728B52AA6E4}">
                <adec:decorative xmlns:adec="http://schemas.microsoft.com/office/drawing/2017/decorative" val="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3">
            <a:extLst>
              <a:ext uri="{FF2B5EF4-FFF2-40B4-BE49-F238E27FC236}">
                <a16:creationId xmlns:a16="http://schemas.microsoft.com/office/drawing/2014/main" id="{0C00357B-6140-FD98-8855-5A9FD5172502}"/>
              </a:ext>
              <a:ext uri="{C183D7F6-B498-43B3-948B-1728B52AA6E4}">
                <adec:decorative xmlns:adec="http://schemas.microsoft.com/office/drawing/2017/decorative" val="1"/>
              </a:ext>
            </a:extLst>
          </p:cNvPr>
          <p:cNvSpPr/>
          <p:nvPr/>
        </p:nvSpPr>
        <p:spPr>
          <a:xfrm>
            <a:off x="11727808" y="6344350"/>
            <a:ext cx="144000" cy="144000"/>
          </a:xfrm>
          <a:prstGeom prst="rect">
            <a:avLst/>
          </a:prstGeom>
          <a:solidFill>
            <a:srgbClr val="F43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E0112B"/>
              </a:solidFill>
            </a:endParaRPr>
          </a:p>
        </p:txBody>
      </p:sp>
      <p:pic>
        <p:nvPicPr>
          <p:cNvPr id="15" name="Picture 14">
            <a:extLst>
              <a:ext uri="{FF2B5EF4-FFF2-40B4-BE49-F238E27FC236}">
                <a16:creationId xmlns:a16="http://schemas.microsoft.com/office/drawing/2014/main" id="{738367CB-B30C-A410-7C92-169197EA627B}"/>
              </a:ext>
              <a:ext uri="{C183D7F6-B498-43B3-948B-1728B52AA6E4}">
                <adec:decorative xmlns:adec="http://schemas.microsoft.com/office/drawing/2017/decorative" val="1"/>
              </a:ext>
            </a:extLst>
          </p:cNvPr>
          <p:cNvPicPr>
            <a:picLocks noChangeAspect="1"/>
          </p:cNvPicPr>
          <p:nvPr/>
        </p:nvPicPr>
        <p:blipFill>
          <a:blip r:embed="rId3"/>
          <a:srcRect/>
          <a:stretch/>
        </p:blipFill>
        <p:spPr>
          <a:xfrm>
            <a:off x="10832279" y="299654"/>
            <a:ext cx="1041960" cy="609928"/>
          </a:xfrm>
          <a:prstGeom prst="rect">
            <a:avLst/>
          </a:prstGeom>
        </p:spPr>
      </p:pic>
      <p:pic>
        <p:nvPicPr>
          <p:cNvPr id="3" name="Picture 2">
            <a:extLst>
              <a:ext uri="{FF2B5EF4-FFF2-40B4-BE49-F238E27FC236}">
                <a16:creationId xmlns:a16="http://schemas.microsoft.com/office/drawing/2014/main" id="{1CDAC0E9-FCD1-23CB-4E33-A115F657DA20}"/>
              </a:ext>
            </a:extLst>
          </p:cNvPr>
          <p:cNvPicPr>
            <a:picLocks noChangeAspect="1"/>
          </p:cNvPicPr>
          <p:nvPr/>
        </p:nvPicPr>
        <p:blipFill>
          <a:blip r:embed="rId4"/>
          <a:stretch>
            <a:fillRect/>
          </a:stretch>
        </p:blipFill>
        <p:spPr>
          <a:xfrm>
            <a:off x="5214745" y="1898027"/>
            <a:ext cx="4852910" cy="6871452"/>
          </a:xfrm>
          <a:prstGeom prst="rect">
            <a:avLst/>
          </a:prstGeom>
        </p:spPr>
      </p:pic>
      <p:pic>
        <p:nvPicPr>
          <p:cNvPr id="5" name="Picture 4">
            <a:extLst>
              <a:ext uri="{FF2B5EF4-FFF2-40B4-BE49-F238E27FC236}">
                <a16:creationId xmlns:a16="http://schemas.microsoft.com/office/drawing/2014/main" id="{4F760895-6391-220B-BAB5-95574660F4BA}"/>
              </a:ext>
            </a:extLst>
          </p:cNvPr>
          <p:cNvPicPr>
            <a:picLocks noChangeAspect="1"/>
          </p:cNvPicPr>
          <p:nvPr/>
        </p:nvPicPr>
        <p:blipFill>
          <a:blip r:embed="rId5"/>
          <a:stretch>
            <a:fillRect/>
          </a:stretch>
        </p:blipFill>
        <p:spPr>
          <a:xfrm>
            <a:off x="603359" y="2104973"/>
            <a:ext cx="2962971" cy="1124000"/>
          </a:xfrm>
          <a:prstGeom prst="rect">
            <a:avLst/>
          </a:prstGeom>
        </p:spPr>
      </p:pic>
      <p:pic>
        <p:nvPicPr>
          <p:cNvPr id="7" name="Picture 6">
            <a:extLst>
              <a:ext uri="{FF2B5EF4-FFF2-40B4-BE49-F238E27FC236}">
                <a16:creationId xmlns:a16="http://schemas.microsoft.com/office/drawing/2014/main" id="{256FD1DE-8C07-2079-E16F-FF18BD528167}"/>
              </a:ext>
            </a:extLst>
          </p:cNvPr>
          <p:cNvPicPr>
            <a:picLocks noChangeAspect="1"/>
          </p:cNvPicPr>
          <p:nvPr/>
        </p:nvPicPr>
        <p:blipFill>
          <a:blip r:embed="rId6"/>
          <a:stretch>
            <a:fillRect/>
          </a:stretch>
        </p:blipFill>
        <p:spPr>
          <a:xfrm>
            <a:off x="2215267" y="5417972"/>
            <a:ext cx="2962971" cy="1056306"/>
          </a:xfrm>
          <a:prstGeom prst="rect">
            <a:avLst/>
          </a:prstGeom>
        </p:spPr>
      </p:pic>
      <p:pic>
        <p:nvPicPr>
          <p:cNvPr id="8" name="Picture 7">
            <a:extLst>
              <a:ext uri="{FF2B5EF4-FFF2-40B4-BE49-F238E27FC236}">
                <a16:creationId xmlns:a16="http://schemas.microsoft.com/office/drawing/2014/main" id="{C64E9BBE-8562-691F-F26A-80A61775BCF8}"/>
              </a:ext>
            </a:extLst>
          </p:cNvPr>
          <p:cNvPicPr>
            <a:picLocks noChangeAspect="1"/>
          </p:cNvPicPr>
          <p:nvPr/>
        </p:nvPicPr>
        <p:blipFill>
          <a:blip r:embed="rId7"/>
          <a:stretch>
            <a:fillRect/>
          </a:stretch>
        </p:blipFill>
        <p:spPr>
          <a:xfrm>
            <a:off x="320192" y="4466701"/>
            <a:ext cx="2980315" cy="965270"/>
          </a:xfrm>
          <a:prstGeom prst="rect">
            <a:avLst/>
          </a:prstGeom>
        </p:spPr>
      </p:pic>
      <p:pic>
        <p:nvPicPr>
          <p:cNvPr id="9" name="Picture 8">
            <a:extLst>
              <a:ext uri="{FF2B5EF4-FFF2-40B4-BE49-F238E27FC236}">
                <a16:creationId xmlns:a16="http://schemas.microsoft.com/office/drawing/2014/main" id="{61D86B95-E7C7-FD8F-330C-93AC0AD2E66B}"/>
              </a:ext>
            </a:extLst>
          </p:cNvPr>
          <p:cNvPicPr>
            <a:picLocks noChangeAspect="1"/>
          </p:cNvPicPr>
          <p:nvPr/>
        </p:nvPicPr>
        <p:blipFill>
          <a:blip r:embed="rId8"/>
          <a:stretch>
            <a:fillRect/>
          </a:stretch>
        </p:blipFill>
        <p:spPr>
          <a:xfrm>
            <a:off x="2215267" y="3157966"/>
            <a:ext cx="2980315" cy="1238409"/>
          </a:xfrm>
          <a:prstGeom prst="rect">
            <a:avLst/>
          </a:prstGeom>
        </p:spPr>
      </p:pic>
      <p:pic>
        <p:nvPicPr>
          <p:cNvPr id="14" name="Picture 13" descr="A qr code on a white background&#10;&#10;AI-generated content may be incorrect.">
            <a:extLst>
              <a:ext uri="{FF2B5EF4-FFF2-40B4-BE49-F238E27FC236}">
                <a16:creationId xmlns:a16="http://schemas.microsoft.com/office/drawing/2014/main" id="{564B5C88-5F8B-7F87-4903-8981CDAC7CE7}"/>
              </a:ext>
            </a:extLst>
          </p:cNvPr>
          <p:cNvPicPr>
            <a:picLocks noChangeAspect="1"/>
          </p:cNvPicPr>
          <p:nvPr/>
        </p:nvPicPr>
        <p:blipFill>
          <a:blip r:embed="rId9"/>
          <a:stretch>
            <a:fillRect/>
          </a:stretch>
        </p:blipFill>
        <p:spPr>
          <a:xfrm>
            <a:off x="9182986" y="2962194"/>
            <a:ext cx="3009014" cy="3009014"/>
          </a:xfrm>
          <a:prstGeom prst="rect">
            <a:avLst/>
          </a:prstGeom>
        </p:spPr>
      </p:pic>
    </p:spTree>
    <p:extLst>
      <p:ext uri="{BB962C8B-B14F-4D97-AF65-F5344CB8AC3E}">
        <p14:creationId xmlns:p14="http://schemas.microsoft.com/office/powerpoint/2010/main" val="29486696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7B9FB2-0078-0EFF-8992-6285DC26CC8C}"/>
            </a:ext>
          </a:extLst>
        </p:cNvPr>
        <p:cNvGrpSpPr/>
        <p:nvPr/>
      </p:nvGrpSpPr>
      <p:grpSpPr>
        <a:xfrm>
          <a:off x="0" y="0"/>
          <a:ext cx="0" cy="0"/>
          <a:chOff x="0" y="0"/>
          <a:chExt cx="0" cy="0"/>
        </a:xfrm>
      </p:grpSpPr>
      <p:sp>
        <p:nvSpPr>
          <p:cNvPr id="16" name="Title 15">
            <a:extLst>
              <a:ext uri="{FF2B5EF4-FFF2-40B4-BE49-F238E27FC236}">
                <a16:creationId xmlns:a16="http://schemas.microsoft.com/office/drawing/2014/main" id="{4F84B3B2-6731-2ABF-34C1-CBC0D5846463}"/>
              </a:ext>
            </a:extLst>
          </p:cNvPr>
          <p:cNvSpPr txBox="1">
            <a:spLocks noGrp="1"/>
          </p:cNvSpPr>
          <p:nvPr>
            <p:ph type="title" idx="4294967295"/>
          </p:nvPr>
        </p:nvSpPr>
        <p:spPr>
          <a:xfrm>
            <a:off x="1116376" y="1426029"/>
            <a:ext cx="5178098" cy="80021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E0112B"/>
                </a:solidFill>
                <a:effectLst/>
                <a:uLnTx/>
                <a:uFillTx/>
                <a:latin typeface="Arial" panose="020B0604020202020204" pitchFamily="34" charset="0"/>
                <a:ea typeface="Roboto-Light" pitchFamily="2" charset="0"/>
                <a:cs typeface="Arial" panose="020B0604020202020204" pitchFamily="34" charset="0"/>
              </a:rPr>
              <a:t>Open Research Community</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10" name="Text Placeholder 9">
            <a:extLst>
              <a:ext uri="{FF2B5EF4-FFF2-40B4-BE49-F238E27FC236}">
                <a16:creationId xmlns:a16="http://schemas.microsoft.com/office/drawing/2014/main" id="{22963804-505E-8562-C702-3986FF868105}"/>
              </a:ext>
            </a:extLst>
          </p:cNvPr>
          <p:cNvSpPr>
            <a:spLocks/>
          </p:cNvSpPr>
          <p:nvPr/>
        </p:nvSpPr>
        <p:spPr>
          <a:xfrm>
            <a:off x="1019175" y="2520276"/>
            <a:ext cx="10153650" cy="3561436"/>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685800" rtl="0" eaLnBrk="1" fontAlgn="auto" latinLnBrk="0" hangingPunct="1">
              <a:lnSpc>
                <a:spcPts val="2220"/>
              </a:lnSpc>
              <a:spcBef>
                <a:spcPts val="0"/>
              </a:spcBef>
              <a:spcAft>
                <a:spcPts val="600"/>
              </a:spcAft>
              <a:buClr>
                <a:srgbClr val="FF0000"/>
              </a:buClr>
              <a:buSzPct val="110000"/>
              <a:buFontTx/>
              <a:buNone/>
              <a:tabLst/>
              <a:defRPr/>
            </a:pPr>
            <a:r>
              <a:rPr kumimoji="0" lang="en-GB" sz="1600" b="0" i="0" u="none" strike="noStrike" kern="1200" cap="none" spc="0" normalizeH="0" baseline="0" noProof="0" dirty="0">
                <a:ln>
                  <a:noFill/>
                </a:ln>
                <a:solidFill>
                  <a:srgbClr val="212121"/>
                </a:solidFill>
                <a:effectLst/>
                <a:uLnTx/>
                <a:uFillTx/>
                <a:latin typeface="Arial" panose="020B0604020202020204" pitchFamily="34" charset="0"/>
                <a:ea typeface="Times New Roman" panose="02020603050405020304" pitchFamily="18" charset="0"/>
                <a:cs typeface="Arial" panose="020B0604020202020204" pitchFamily="34" charset="0"/>
              </a:rPr>
              <a:t>Launched in September 2025, aiming to build wider engagement with Open Research</a:t>
            </a:r>
            <a:endParaRPr kumimoji="0" lang="en-GB" sz="1600" b="0" i="0" u="none" strike="noStrike" kern="1200" cap="none" spc="0" normalizeH="0" baseline="0" noProof="0" dirty="0">
              <a:ln>
                <a:noFill/>
              </a:ln>
              <a:solidFill>
                <a:schemeClr val="tx1"/>
              </a:solidFill>
              <a:effectLst/>
              <a:uLnTx/>
              <a:uFillTx/>
              <a:latin typeface="Arial" panose="020B0604020202020204" pitchFamily="34" charset="0"/>
              <a:ea typeface="Roboto-Light" pitchFamily="2" charset="0"/>
              <a:cs typeface="Arial" panose="020B0604020202020204" pitchFamily="34" charset="0"/>
            </a:endParaRPr>
          </a:p>
          <a:p>
            <a:pPr marL="0" marR="0" lvl="0" indent="0" algn="l" defTabSz="685800" rtl="0" eaLnBrk="1" fontAlgn="auto" latinLnBrk="0" hangingPunct="1">
              <a:lnSpc>
                <a:spcPts val="2220"/>
              </a:lnSpc>
              <a:spcBef>
                <a:spcPts val="0"/>
              </a:spcBef>
              <a:spcAft>
                <a:spcPts val="600"/>
              </a:spcAft>
              <a:buClr>
                <a:srgbClr val="FF0000"/>
              </a:buClr>
              <a:buSzPct val="110000"/>
              <a:buFontTx/>
              <a:buNone/>
              <a:tabLst/>
              <a:defRPr/>
            </a:pPr>
            <a:r>
              <a:rPr kumimoji="0" lang="en-GB" sz="1600" b="0" i="0" u="none" strike="noStrike" kern="1200" cap="none" spc="0" normalizeH="0" baseline="0" noProof="0" dirty="0">
                <a:ln>
                  <a:noFill/>
                </a:ln>
                <a:solidFill>
                  <a:srgbClr val="1A1918"/>
                </a:solidFill>
                <a:effectLst/>
                <a:uLnTx/>
                <a:uFillTx/>
                <a:latin typeface="Arial" panose="020B0604020202020204" pitchFamily="34" charset="0"/>
                <a:ea typeface="Times New Roman" panose="02020603050405020304" pitchFamily="18" charset="0"/>
                <a:cs typeface="Arial" panose="020B0604020202020204" pitchFamily="34" charset="0"/>
              </a:rPr>
              <a:t>Variety of ways to engage including:</a:t>
            </a:r>
          </a:p>
          <a:p>
            <a:pPr marL="285750" marR="0" lvl="0" indent="-285750" algn="l" defTabSz="685800" rtl="0" eaLnBrk="1" fontAlgn="auto" latinLnBrk="0" hangingPunct="1">
              <a:lnSpc>
                <a:spcPts val="2220"/>
              </a:lnSpc>
              <a:spcBef>
                <a:spcPts val="0"/>
              </a:spcBef>
              <a:spcAft>
                <a:spcPts val="600"/>
              </a:spcAft>
              <a:buClr>
                <a:srgbClr val="E0112B"/>
              </a:buClr>
              <a:buSzPct val="110000"/>
              <a:buFont typeface="Arial" panose="020B0604020202020204" pitchFamily="34" charset="0"/>
              <a:buChar char="•"/>
              <a:tabLst/>
              <a:defRPr/>
            </a:pPr>
            <a:r>
              <a:rPr kumimoji="0" lang="en-GB" sz="1600" b="0" i="0" u="none" strike="noStrike" kern="1200" cap="none" spc="0" normalizeH="0" baseline="0" noProof="0" dirty="0">
                <a:ln>
                  <a:noFill/>
                </a:ln>
                <a:solidFill>
                  <a:srgbClr val="212121"/>
                </a:solidFill>
                <a:effectLst/>
                <a:uLnTx/>
                <a:uFillTx/>
                <a:latin typeface="Arial" panose="020B0604020202020204" pitchFamily="34" charset="0"/>
                <a:ea typeface="Times New Roman" panose="02020603050405020304" pitchFamily="18" charset="0"/>
                <a:cs typeface="Arial" panose="020B0604020202020204" pitchFamily="34" charset="0"/>
              </a:rPr>
              <a:t>LinkedIn</a:t>
            </a:r>
          </a:p>
          <a:p>
            <a:pPr marL="285750" marR="0" lvl="0" indent="-285750" algn="l" defTabSz="685800" rtl="0" eaLnBrk="1" fontAlgn="auto" latinLnBrk="0" hangingPunct="1">
              <a:lnSpc>
                <a:spcPts val="2220"/>
              </a:lnSpc>
              <a:spcBef>
                <a:spcPts val="0"/>
              </a:spcBef>
              <a:spcAft>
                <a:spcPts val="600"/>
              </a:spcAft>
              <a:buClr>
                <a:srgbClr val="E0112B"/>
              </a:buClr>
              <a:buSzPct val="110000"/>
              <a:buFont typeface="Arial" panose="020B0604020202020204" pitchFamily="34" charset="0"/>
              <a:buChar char="•"/>
              <a:tabLst/>
              <a:defRPr/>
            </a:pPr>
            <a:r>
              <a:rPr lang="en-GB" sz="1600" dirty="0">
                <a:solidFill>
                  <a:srgbClr val="212121"/>
                </a:solidFill>
                <a:latin typeface="Arial" panose="020B0604020202020204" pitchFamily="34" charset="0"/>
                <a:ea typeface="Roboto-Light" pitchFamily="2" charset="0"/>
                <a:cs typeface="Arial" panose="020B0604020202020204" pitchFamily="34" charset="0"/>
              </a:rPr>
              <a:t>Newsletter</a:t>
            </a:r>
          </a:p>
          <a:p>
            <a:pPr marL="285750" marR="0" lvl="0" indent="-285750" algn="l" defTabSz="685800" rtl="0" eaLnBrk="1" fontAlgn="auto" latinLnBrk="0" hangingPunct="1">
              <a:lnSpc>
                <a:spcPts val="2220"/>
              </a:lnSpc>
              <a:spcBef>
                <a:spcPts val="0"/>
              </a:spcBef>
              <a:spcAft>
                <a:spcPts val="600"/>
              </a:spcAft>
              <a:buClr>
                <a:srgbClr val="E0112B"/>
              </a:buClr>
              <a:buSzPct val="110000"/>
              <a:buFont typeface="Arial" panose="020B0604020202020204" pitchFamily="34" charset="0"/>
              <a:buChar char="•"/>
              <a:tabLst/>
              <a:defRPr/>
            </a:pPr>
            <a:r>
              <a:rPr kumimoji="0" lang="en-GB" sz="1600" b="0" i="0" u="none" strike="noStrike" kern="1200" cap="none" spc="0" normalizeH="0" baseline="0" noProof="0" dirty="0">
                <a:ln>
                  <a:noFill/>
                </a:ln>
                <a:solidFill>
                  <a:srgbClr val="212121"/>
                </a:solidFill>
                <a:effectLst/>
                <a:uLnTx/>
                <a:uFillTx/>
                <a:latin typeface="Arial" panose="020B0604020202020204" pitchFamily="34" charset="0"/>
                <a:ea typeface="Roboto-Light" pitchFamily="2" charset="0"/>
                <a:cs typeface="Arial" panose="020B0604020202020204" pitchFamily="34" charset="0"/>
              </a:rPr>
              <a:t>Teams</a:t>
            </a:r>
          </a:p>
          <a:p>
            <a:pPr marL="285750" marR="0" lvl="0" indent="-285750" algn="l" defTabSz="685800" rtl="0" eaLnBrk="1" fontAlgn="auto" latinLnBrk="0" hangingPunct="1">
              <a:lnSpc>
                <a:spcPts val="2220"/>
              </a:lnSpc>
              <a:spcBef>
                <a:spcPts val="0"/>
              </a:spcBef>
              <a:spcAft>
                <a:spcPts val="600"/>
              </a:spcAft>
              <a:buClr>
                <a:srgbClr val="E0112B"/>
              </a:buClr>
              <a:buSzPct val="110000"/>
              <a:buFont typeface="Arial" panose="020B0604020202020204" pitchFamily="34" charset="0"/>
              <a:buChar char="•"/>
              <a:tabLst/>
              <a:defRPr/>
            </a:pPr>
            <a:r>
              <a:rPr lang="en-GB" sz="1600" dirty="0">
                <a:solidFill>
                  <a:srgbClr val="212121"/>
                </a:solidFill>
                <a:latin typeface="Arial" panose="020B0604020202020204" pitchFamily="34" charset="0"/>
                <a:ea typeface="Roboto-Light" pitchFamily="2" charset="0"/>
                <a:cs typeface="Arial" panose="020B0604020202020204" pitchFamily="34" charset="0"/>
              </a:rPr>
              <a:t>Attendance at ORWG events</a:t>
            </a:r>
            <a:endParaRPr kumimoji="0" lang="en-GB" sz="1600" b="0" i="0" u="none" strike="noStrike" kern="1200" cap="none" spc="0" normalizeH="0" baseline="0" noProof="0" dirty="0">
              <a:ln>
                <a:noFill/>
              </a:ln>
              <a:solidFill>
                <a:schemeClr val="tx1"/>
              </a:solidFill>
              <a:effectLst/>
              <a:uLnTx/>
              <a:uFillTx/>
              <a:latin typeface="Arial" panose="020B0604020202020204" pitchFamily="34" charset="0"/>
              <a:ea typeface="Roboto-Light" pitchFamily="2" charset="0"/>
              <a:cs typeface="Arial" panose="020B0604020202020204" pitchFamily="34" charset="0"/>
            </a:endParaRPr>
          </a:p>
          <a:p>
            <a:pPr marL="0" marR="0" lvl="0" indent="0" algn="l" defTabSz="685800" rtl="0" eaLnBrk="1" fontAlgn="auto" latinLnBrk="0" hangingPunct="1">
              <a:lnSpc>
                <a:spcPts val="2220"/>
              </a:lnSpc>
              <a:spcBef>
                <a:spcPts val="0"/>
              </a:spcBef>
              <a:spcAft>
                <a:spcPts val="600"/>
              </a:spcAft>
              <a:buClr>
                <a:srgbClr val="E0112B"/>
              </a:buClr>
              <a:buSzPct val="110000"/>
              <a:buFontTx/>
              <a:buNone/>
              <a:tabLst/>
              <a:defRPr/>
            </a:pPr>
            <a:endParaRPr kumimoji="0" lang="en-GB" sz="1600" b="0" i="0" u="none" strike="noStrike" kern="1200" cap="none" spc="0" normalizeH="0" baseline="0" noProof="0" dirty="0">
              <a:ln>
                <a:noFill/>
              </a:ln>
              <a:solidFill>
                <a:schemeClr val="tx1"/>
              </a:solidFill>
              <a:effectLst/>
              <a:uLnTx/>
              <a:uFillTx/>
              <a:latin typeface="Arial" panose="020B0604020202020204" pitchFamily="34" charset="0"/>
              <a:ea typeface="Roboto-Light" pitchFamily="2" charset="0"/>
              <a:cs typeface="Arial" panose="020B0604020202020204" pitchFamily="34" charset="0"/>
            </a:endParaRPr>
          </a:p>
          <a:p>
            <a:pPr marL="0" marR="0" lvl="0" indent="0" algn="l" defTabSz="685800" rtl="0" eaLnBrk="1" fontAlgn="auto" latinLnBrk="0" hangingPunct="1">
              <a:lnSpc>
                <a:spcPts val="2220"/>
              </a:lnSpc>
              <a:spcBef>
                <a:spcPts val="0"/>
              </a:spcBef>
              <a:spcAft>
                <a:spcPts val="400"/>
              </a:spcAft>
              <a:buClr>
                <a:srgbClr val="FF0000"/>
              </a:buClr>
              <a:buSzPct val="110000"/>
              <a:buFontTx/>
              <a:buNone/>
              <a:tabLst/>
              <a:defRPr/>
            </a:pPr>
            <a:endParaRPr kumimoji="0" lang="en-GB" sz="1600" b="0" i="0" u="none" strike="noStrike" kern="1200" cap="none" spc="0" normalizeH="0" baseline="0" noProof="0" dirty="0">
              <a:ln>
                <a:noFill/>
              </a:ln>
              <a:solidFill>
                <a:schemeClr val="tx1"/>
              </a:solidFill>
              <a:effectLst/>
              <a:uLnTx/>
              <a:uFillTx/>
              <a:latin typeface="Arial" panose="020B0604020202020204" pitchFamily="34" charset="0"/>
              <a:ea typeface="Roboto-Light" pitchFamily="2" charset="0"/>
              <a:cs typeface="Arial" panose="020B0604020202020204" pitchFamily="34" charset="0"/>
            </a:endParaRPr>
          </a:p>
        </p:txBody>
      </p:sp>
      <p:sp>
        <p:nvSpPr>
          <p:cNvPr id="2" name="Title Placeholder 1">
            <a:extLst>
              <a:ext uri="{FF2B5EF4-FFF2-40B4-BE49-F238E27FC236}">
                <a16:creationId xmlns:a16="http://schemas.microsoft.com/office/drawing/2014/main" id="{0C7AFEDC-9014-6440-2D5A-04393773F6DC}"/>
              </a:ext>
              <a:ext uri="{C183D7F6-B498-43B3-948B-1728B52AA6E4}">
                <adec:decorative xmlns:adec="http://schemas.microsoft.com/office/drawing/2017/decorative" val="1"/>
              </a:ext>
            </a:extLst>
          </p:cNvPr>
          <p:cNvSpPr txBox="1">
            <a:spLocks/>
          </p:cNvSpPr>
          <p:nvPr/>
        </p:nvSpPr>
        <p:spPr>
          <a:xfrm>
            <a:off x="6095999" y="1030954"/>
            <a:ext cx="5775809" cy="611187"/>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lvl1pPr algn="r" defTabSz="914400" rtl="0" eaLnBrk="1" latinLnBrk="0" hangingPunct="1">
              <a:lnSpc>
                <a:spcPts val="3200"/>
              </a:lnSpc>
              <a:spcBef>
                <a:spcPct val="0"/>
              </a:spcBef>
              <a:buNone/>
              <a:defRPr sz="2000" b="1" i="0" kern="1200">
                <a:solidFill>
                  <a:schemeClr val="bg1">
                    <a:lumMod val="50000"/>
                  </a:schemeClr>
                </a:solidFill>
                <a:latin typeface="Arial" panose="020B0604020202020204" pitchFamily="34" charset="0"/>
                <a:ea typeface="Roboto Medium" pitchFamily="2" charset="0"/>
                <a:cs typeface="Arial" panose="020B0604020202020204" pitchFamily="34" charset="0"/>
              </a:defRPr>
            </a:lvl1pPr>
          </a:lstStyle>
          <a:p>
            <a:pPr lvl="0">
              <a:defRPr/>
            </a:pPr>
            <a:r>
              <a:rPr lang="en-US" dirty="0"/>
              <a:t>OS across CIVICA</a:t>
            </a:r>
          </a:p>
        </p:txBody>
      </p:sp>
      <p:sp>
        <p:nvSpPr>
          <p:cNvPr id="12" name="Text Placeholder 11">
            <a:extLst>
              <a:ext uri="{FF2B5EF4-FFF2-40B4-BE49-F238E27FC236}">
                <a16:creationId xmlns:a16="http://schemas.microsoft.com/office/drawing/2014/main" id="{A00F27A3-10AF-90B4-7032-CE2E5A08DC38}"/>
              </a:ext>
              <a:ext uri="{C183D7F6-B498-43B3-948B-1728B52AA6E4}">
                <adec:decorative xmlns:adec="http://schemas.microsoft.com/office/drawing/2017/decorative" val="1"/>
              </a:ext>
            </a:extLst>
          </p:cNvPr>
          <p:cNvSpPr>
            <a:spLocks noGrp="1"/>
          </p:cNvSpPr>
          <p:nvPr>
            <p:ph type="body" sz="quarter" idx="17"/>
          </p:nvPr>
        </p:nvSpPr>
        <p:spPr>
          <a:xfrm>
            <a:off x="320192" y="6243526"/>
            <a:ext cx="3236154" cy="279440"/>
          </a:xfrm>
        </p:spPr>
        <p:txBody>
          <a:bodyPr/>
          <a:lstStyle/>
          <a:p>
            <a:r>
              <a:rPr lang="en-US" dirty="0"/>
              <a:t>lse.ac.uk/library</a:t>
            </a:r>
          </a:p>
        </p:txBody>
      </p:sp>
      <p:sp>
        <p:nvSpPr>
          <p:cNvPr id="11" name="Text Placeholder 10">
            <a:extLst>
              <a:ext uri="{FF2B5EF4-FFF2-40B4-BE49-F238E27FC236}">
                <a16:creationId xmlns:a16="http://schemas.microsoft.com/office/drawing/2014/main" id="{D5C393EF-8063-0362-2C94-E8B547E242BB}"/>
              </a:ext>
              <a:ext uri="{C183D7F6-B498-43B3-948B-1728B52AA6E4}">
                <adec:decorative xmlns:adec="http://schemas.microsoft.com/office/drawing/2017/decorative" val="1"/>
              </a:ext>
            </a:extLst>
          </p:cNvPr>
          <p:cNvSpPr>
            <a:spLocks noGrp="1"/>
          </p:cNvSpPr>
          <p:nvPr>
            <p:ph type="body" sz="quarter" idx="15"/>
          </p:nvPr>
        </p:nvSpPr>
        <p:spPr/>
        <p:txBody>
          <a:bodyPr/>
          <a:lstStyle/>
          <a:p>
            <a:r>
              <a:rPr lang="en-US" dirty="0"/>
              <a:t>LSE Library</a:t>
            </a:r>
          </a:p>
        </p:txBody>
      </p:sp>
      <p:pic>
        <p:nvPicPr>
          <p:cNvPr id="6" name="Picture 5">
            <a:extLst>
              <a:ext uri="{FF2B5EF4-FFF2-40B4-BE49-F238E27FC236}">
                <a16:creationId xmlns:a16="http://schemas.microsoft.com/office/drawing/2014/main" id="{B01DFF40-5455-9689-3672-748DE1B0D61B}"/>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305236" y="299654"/>
            <a:ext cx="1799789" cy="609928"/>
          </a:xfrm>
          <a:prstGeom prst="rect">
            <a:avLst/>
          </a:prstGeom>
        </p:spPr>
      </p:pic>
      <p:sp>
        <p:nvSpPr>
          <p:cNvPr id="22" name="Rectangle 15">
            <a:extLst>
              <a:ext uri="{FF2B5EF4-FFF2-40B4-BE49-F238E27FC236}">
                <a16:creationId xmlns:a16="http://schemas.microsoft.com/office/drawing/2014/main" id="{945DF357-F8B9-B23D-A461-938A14C7D9B6}"/>
              </a:ext>
              <a:ext uri="{C183D7F6-B498-43B3-948B-1728B52AA6E4}">
                <adec:decorative xmlns:adec="http://schemas.microsoft.com/office/drawing/2017/decorative" val="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3">
            <a:extLst>
              <a:ext uri="{FF2B5EF4-FFF2-40B4-BE49-F238E27FC236}">
                <a16:creationId xmlns:a16="http://schemas.microsoft.com/office/drawing/2014/main" id="{DB1AA54F-6F1E-4BD2-5CB8-C1F39302CA99}"/>
              </a:ext>
              <a:ext uri="{C183D7F6-B498-43B3-948B-1728B52AA6E4}">
                <adec:decorative xmlns:adec="http://schemas.microsoft.com/office/drawing/2017/decorative" val="1"/>
              </a:ext>
            </a:extLst>
          </p:cNvPr>
          <p:cNvSpPr/>
          <p:nvPr/>
        </p:nvSpPr>
        <p:spPr>
          <a:xfrm>
            <a:off x="11727808" y="6344350"/>
            <a:ext cx="144000" cy="144000"/>
          </a:xfrm>
          <a:prstGeom prst="rect">
            <a:avLst/>
          </a:prstGeom>
          <a:solidFill>
            <a:srgbClr val="F43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E0112B"/>
              </a:solidFill>
            </a:endParaRPr>
          </a:p>
        </p:txBody>
      </p:sp>
      <p:pic>
        <p:nvPicPr>
          <p:cNvPr id="15" name="Picture 14">
            <a:extLst>
              <a:ext uri="{FF2B5EF4-FFF2-40B4-BE49-F238E27FC236}">
                <a16:creationId xmlns:a16="http://schemas.microsoft.com/office/drawing/2014/main" id="{B3332D73-799A-0C11-320E-FF57F8C3F741}"/>
              </a:ext>
              <a:ext uri="{C183D7F6-B498-43B3-948B-1728B52AA6E4}">
                <adec:decorative xmlns:adec="http://schemas.microsoft.com/office/drawing/2017/decorative" val="1"/>
              </a:ext>
            </a:extLst>
          </p:cNvPr>
          <p:cNvPicPr>
            <a:picLocks noChangeAspect="1"/>
          </p:cNvPicPr>
          <p:nvPr/>
        </p:nvPicPr>
        <p:blipFill>
          <a:blip r:embed="rId3"/>
          <a:srcRect/>
          <a:stretch/>
        </p:blipFill>
        <p:spPr>
          <a:xfrm>
            <a:off x="10832279" y="299654"/>
            <a:ext cx="1041960" cy="609928"/>
          </a:xfrm>
          <a:prstGeom prst="rect">
            <a:avLst/>
          </a:prstGeom>
        </p:spPr>
      </p:pic>
    </p:spTree>
    <p:extLst>
      <p:ext uri="{BB962C8B-B14F-4D97-AF65-F5344CB8AC3E}">
        <p14:creationId xmlns:p14="http://schemas.microsoft.com/office/powerpoint/2010/main" val="1595611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1E298E-C02D-3FB7-BB2A-63516B7EFCFB}"/>
            </a:ext>
          </a:extLst>
        </p:cNvPr>
        <p:cNvGrpSpPr/>
        <p:nvPr/>
      </p:nvGrpSpPr>
      <p:grpSpPr>
        <a:xfrm>
          <a:off x="0" y="0"/>
          <a:ext cx="0" cy="0"/>
          <a:chOff x="0" y="0"/>
          <a:chExt cx="0" cy="0"/>
        </a:xfrm>
      </p:grpSpPr>
      <p:sp>
        <p:nvSpPr>
          <p:cNvPr id="8" name="Rectangle 7">
            <a:extLst>
              <a:ext uri="{FF2B5EF4-FFF2-40B4-BE49-F238E27FC236}">
                <a16:creationId xmlns:a16="http://schemas.microsoft.com/office/drawing/2014/main" id="{F10B47CB-9997-59FA-FE44-607F5163FF71}"/>
              </a:ext>
              <a:ext uri="{C183D7F6-B498-43B3-948B-1728B52AA6E4}">
                <adec:decorative xmlns:adec="http://schemas.microsoft.com/office/drawing/2017/decorative" val="1"/>
              </a:ext>
            </a:extLst>
          </p:cNvPr>
          <p:cNvSpPr/>
          <p:nvPr/>
        </p:nvSpPr>
        <p:spPr>
          <a:xfrm>
            <a:off x="-1" y="0"/>
            <a:ext cx="12192000" cy="6858000"/>
          </a:xfrm>
          <a:prstGeom prst="rect">
            <a:avLst/>
          </a:prstGeom>
          <a:solidFill>
            <a:srgbClr val="E0112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9">
            <a:extLst>
              <a:ext uri="{FF2B5EF4-FFF2-40B4-BE49-F238E27FC236}">
                <a16:creationId xmlns:a16="http://schemas.microsoft.com/office/drawing/2014/main" id="{9BC7C974-4816-DD06-9B71-29D6A99AB1B9}"/>
              </a:ext>
              <a:ext uri="{C183D7F6-B498-43B3-948B-1728B52AA6E4}">
                <adec:decorative xmlns:adec="http://schemas.microsoft.com/office/drawing/2017/decorative" val="1"/>
              </a:ext>
            </a:extLst>
          </p:cNvPr>
          <p:cNvPicPr>
            <a:picLocks noChangeAspect="1"/>
          </p:cNvPicPr>
          <p:nvPr/>
        </p:nvPicPr>
        <p:blipFill>
          <a:blip r:embed="rId2"/>
          <a:srcRect/>
          <a:stretch/>
        </p:blipFill>
        <p:spPr>
          <a:xfrm>
            <a:off x="305237" y="299654"/>
            <a:ext cx="1799787" cy="609928"/>
          </a:xfrm>
          <a:prstGeom prst="rect">
            <a:avLst/>
          </a:prstGeom>
        </p:spPr>
      </p:pic>
      <p:sp>
        <p:nvSpPr>
          <p:cNvPr id="22" name="Rectangle 15">
            <a:extLst>
              <a:ext uri="{FF2B5EF4-FFF2-40B4-BE49-F238E27FC236}">
                <a16:creationId xmlns:a16="http://schemas.microsoft.com/office/drawing/2014/main" id="{592A7504-5792-B121-9CB9-A0563A73AADD}"/>
              </a:ext>
              <a:ext uri="{C183D7F6-B498-43B3-948B-1728B52AA6E4}">
                <adec:decorative xmlns:adec="http://schemas.microsoft.com/office/drawing/2017/decorative" val="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Text Placeholder 9">
            <a:extLst>
              <a:ext uri="{FF2B5EF4-FFF2-40B4-BE49-F238E27FC236}">
                <a16:creationId xmlns:a16="http://schemas.microsoft.com/office/drawing/2014/main" id="{6181EBEE-71A4-FC12-EB0C-79349E9945E1}"/>
              </a:ext>
            </a:extLst>
          </p:cNvPr>
          <p:cNvSpPr>
            <a:spLocks noGrp="1"/>
          </p:cNvSpPr>
          <p:nvPr>
            <p:ph type="title" idx="4294967295"/>
          </p:nvPr>
        </p:nvSpPr>
        <p:spPr>
          <a:xfrm>
            <a:off x="827485" y="2525677"/>
            <a:ext cx="10153650" cy="109696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685800" rtl="0" eaLnBrk="1" fontAlgn="auto" latinLnBrk="0" hangingPunct="1">
              <a:lnSpc>
                <a:spcPts val="4500"/>
              </a:lnSpc>
              <a:spcBef>
                <a:spcPts val="450"/>
              </a:spcBef>
              <a:spcAft>
                <a:spcPts val="0"/>
              </a:spcAft>
              <a:buClr>
                <a:srgbClr val="FF0000"/>
              </a:buClr>
              <a:buSzPct val="110000"/>
              <a:buFontTx/>
              <a:buNone/>
              <a:tabLst/>
              <a:defRPr/>
            </a:pPr>
            <a:r>
              <a:rPr kumimoji="0" lang="en-GB" sz="6000" b="1" i="0" u="none" strike="noStrike" kern="1200" cap="none" spc="0" normalizeH="0" baseline="0" noProof="0" dirty="0">
                <a:ln>
                  <a:noFill/>
                </a:ln>
                <a:solidFill>
                  <a:schemeClr val="bg1"/>
                </a:solidFill>
                <a:effectLst/>
                <a:uLnTx/>
                <a:uFillTx/>
                <a:latin typeface="Arial" panose="020B0604020202020204" pitchFamily="34" charset="0"/>
                <a:ea typeface="Roboto" pitchFamily="2" charset="0"/>
                <a:cs typeface="Arial" panose="020B0604020202020204" pitchFamily="34" charset="0"/>
              </a:rPr>
              <a:t>Next steps for Open </a:t>
            </a:r>
            <a:br>
              <a:rPr kumimoji="0" lang="en-GB" sz="6000" b="1" i="0" u="none" strike="noStrike" kern="1200" cap="none" spc="0" normalizeH="0" baseline="0" noProof="0" dirty="0">
                <a:ln>
                  <a:noFill/>
                </a:ln>
                <a:solidFill>
                  <a:schemeClr val="bg1"/>
                </a:solidFill>
                <a:effectLst/>
                <a:uLnTx/>
                <a:uFillTx/>
                <a:latin typeface="Arial" panose="020B0604020202020204" pitchFamily="34" charset="0"/>
                <a:ea typeface="Roboto" pitchFamily="2" charset="0"/>
                <a:cs typeface="Arial" panose="020B0604020202020204" pitchFamily="34" charset="0"/>
              </a:rPr>
            </a:br>
            <a:br>
              <a:rPr kumimoji="0" lang="en-GB" sz="6000" b="1" i="0" u="none" strike="noStrike" kern="1200" cap="none" spc="0" normalizeH="0" baseline="0" noProof="0" dirty="0">
                <a:ln>
                  <a:noFill/>
                </a:ln>
                <a:solidFill>
                  <a:schemeClr val="bg1"/>
                </a:solidFill>
                <a:effectLst/>
                <a:uLnTx/>
                <a:uFillTx/>
                <a:latin typeface="Arial" panose="020B0604020202020204" pitchFamily="34" charset="0"/>
                <a:ea typeface="Roboto" pitchFamily="2" charset="0"/>
                <a:cs typeface="Arial" panose="020B0604020202020204" pitchFamily="34" charset="0"/>
              </a:rPr>
            </a:br>
            <a:r>
              <a:rPr kumimoji="0" lang="en-GB" sz="6000" b="1" i="0" u="none" strike="noStrike" kern="1200" cap="none" spc="0" normalizeH="0" baseline="0" noProof="0" dirty="0">
                <a:ln>
                  <a:noFill/>
                </a:ln>
                <a:solidFill>
                  <a:schemeClr val="bg1"/>
                </a:solidFill>
                <a:effectLst/>
                <a:uLnTx/>
                <a:uFillTx/>
                <a:latin typeface="Arial" panose="020B0604020202020204" pitchFamily="34" charset="0"/>
                <a:ea typeface="Roboto" pitchFamily="2" charset="0"/>
                <a:cs typeface="Arial" panose="020B0604020202020204" pitchFamily="34" charset="0"/>
              </a:rPr>
              <a:t>Science in CIVICA</a:t>
            </a:r>
          </a:p>
        </p:txBody>
      </p:sp>
      <p:sp>
        <p:nvSpPr>
          <p:cNvPr id="17" name="Rectangle 16">
            <a:extLst>
              <a:ext uri="{FF2B5EF4-FFF2-40B4-BE49-F238E27FC236}">
                <a16:creationId xmlns:a16="http://schemas.microsoft.com/office/drawing/2014/main" id="{86CA814C-B5CE-6445-1A61-C2C98864CA7C}"/>
              </a:ext>
              <a:ext uri="{C183D7F6-B498-43B3-948B-1728B52AA6E4}">
                <adec:decorative xmlns:adec="http://schemas.microsoft.com/office/drawing/2017/decorative" val="1"/>
              </a:ext>
            </a:extLst>
          </p:cNvPr>
          <p:cNvSpPr/>
          <p:nvPr/>
        </p:nvSpPr>
        <p:spPr>
          <a:xfrm>
            <a:off x="11727808" y="6344350"/>
            <a:ext cx="144000" cy="1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Placeholder 1">
            <a:extLst>
              <a:ext uri="{FF2B5EF4-FFF2-40B4-BE49-F238E27FC236}">
                <a16:creationId xmlns:a16="http://schemas.microsoft.com/office/drawing/2014/main" id="{8B142730-5657-56D1-02DA-173B63582F5C}"/>
              </a:ext>
              <a:ext uri="{C183D7F6-B498-43B3-948B-1728B52AA6E4}">
                <adec:decorative xmlns:adec="http://schemas.microsoft.com/office/drawing/2017/decorative" val="1"/>
              </a:ext>
            </a:extLst>
          </p:cNvPr>
          <p:cNvSpPr txBox="1">
            <a:spLocks/>
          </p:cNvSpPr>
          <p:nvPr/>
        </p:nvSpPr>
        <p:spPr>
          <a:xfrm>
            <a:off x="6095999" y="1030954"/>
            <a:ext cx="5775809" cy="611187"/>
          </a:xfrm>
          <a:prstGeom prst="rect">
            <a:avLst/>
          </a:prstGeom>
        </p:spPr>
        <p:txBody>
          <a:bodyPr vert="horz" lIns="0" tIns="0" rIns="0" bIns="0" rtlCol="0" anchor="ctr" anchorCtr="0">
            <a:noAutofit/>
          </a:bodyPr>
          <a:lstStyle>
            <a:lvl1pPr algn="r" defTabSz="914400" rtl="0" eaLnBrk="1" latinLnBrk="0" hangingPunct="1">
              <a:lnSpc>
                <a:spcPts val="3200"/>
              </a:lnSpc>
              <a:spcBef>
                <a:spcPct val="0"/>
              </a:spcBef>
              <a:buNone/>
              <a:defRPr sz="2000" b="1" i="0" kern="1200">
                <a:solidFill>
                  <a:schemeClr val="bg1">
                    <a:lumMod val="50000"/>
                  </a:schemeClr>
                </a:solidFill>
                <a:latin typeface="Arial" panose="020B0604020202020204" pitchFamily="34" charset="0"/>
                <a:ea typeface="Roboto Medium" pitchFamily="2" charset="0"/>
                <a:cs typeface="Arial" panose="020B0604020202020204" pitchFamily="34" charset="0"/>
              </a:defRPr>
            </a:lvl1pPr>
          </a:lstStyle>
          <a:p>
            <a:r>
              <a:rPr lang="en-US" dirty="0">
                <a:solidFill>
                  <a:schemeClr val="bg1"/>
                </a:solidFill>
              </a:rPr>
              <a:t>OS across CIVICA</a:t>
            </a:r>
          </a:p>
        </p:txBody>
      </p:sp>
      <p:pic>
        <p:nvPicPr>
          <p:cNvPr id="13" name="Picture 12">
            <a:extLst>
              <a:ext uri="{FF2B5EF4-FFF2-40B4-BE49-F238E27FC236}">
                <a16:creationId xmlns:a16="http://schemas.microsoft.com/office/drawing/2014/main" id="{2972EF45-D988-3924-D789-6787B1517513}"/>
              </a:ext>
              <a:ext uri="{C183D7F6-B498-43B3-948B-1728B52AA6E4}">
                <adec:decorative xmlns:adec="http://schemas.microsoft.com/office/drawing/2017/decorative" val="1"/>
              </a:ext>
            </a:extLst>
          </p:cNvPr>
          <p:cNvPicPr>
            <a:picLocks noChangeAspect="1"/>
          </p:cNvPicPr>
          <p:nvPr/>
        </p:nvPicPr>
        <p:blipFill>
          <a:blip r:embed="rId3"/>
          <a:srcRect/>
          <a:stretch/>
        </p:blipFill>
        <p:spPr>
          <a:xfrm>
            <a:off x="10832279" y="308303"/>
            <a:ext cx="1041960" cy="592629"/>
          </a:xfrm>
          <a:prstGeom prst="rect">
            <a:avLst/>
          </a:prstGeom>
        </p:spPr>
      </p:pic>
      <p:sp>
        <p:nvSpPr>
          <p:cNvPr id="25" name="Text Placeholder 10">
            <a:extLst>
              <a:ext uri="{FF2B5EF4-FFF2-40B4-BE49-F238E27FC236}">
                <a16:creationId xmlns:a16="http://schemas.microsoft.com/office/drawing/2014/main" id="{49275B68-2164-745B-4F2F-7CCDD8AF28AF}"/>
              </a:ext>
              <a:ext uri="{C183D7F6-B498-43B3-948B-1728B52AA6E4}">
                <adec:decorative xmlns:adec="http://schemas.microsoft.com/office/drawing/2017/decorative" val="1"/>
              </a:ext>
            </a:extLst>
          </p:cNvPr>
          <p:cNvSpPr txBox="1">
            <a:spLocks/>
          </p:cNvSpPr>
          <p:nvPr/>
        </p:nvSpPr>
        <p:spPr>
          <a:xfrm>
            <a:off x="6095999" y="6195415"/>
            <a:ext cx="5613783" cy="440057"/>
          </a:xfrm>
          <a:prstGeom prst="rect">
            <a:avLst/>
          </a:prstGeom>
        </p:spPr>
        <p:txBody>
          <a:bodyPr vert="horz" lIns="91440" tIns="45720" rIns="91440" bIns="45720" rtlCol="0" anchor="ctr">
            <a:normAutofit/>
          </a:bodyPr>
          <a:lstStyle>
            <a:lvl1pPr marL="7937" indent="0" algn="r" defTabSz="914400" rtl="0" eaLnBrk="1" latinLnBrk="0" hangingPunct="1">
              <a:lnSpc>
                <a:spcPct val="90000"/>
              </a:lnSpc>
              <a:spcBef>
                <a:spcPts val="1000"/>
              </a:spcBef>
              <a:buClr>
                <a:srgbClr val="FF0000"/>
              </a:buClr>
              <a:buSzPct val="110000"/>
              <a:buFontTx/>
              <a:buNone/>
              <a:tabLst/>
              <a:defRPr lang="en-GB" sz="1800" b="0" i="0" kern="1200" baseline="0" dirty="0">
                <a:solidFill>
                  <a:schemeClr val="tx1"/>
                </a:solidFill>
                <a:effectLst/>
                <a:latin typeface="Arial" panose="020B0604020202020204" pitchFamily="34" charset="0"/>
                <a:ea typeface="Roboto" pitchFamily="2" charset="0"/>
                <a:cs typeface="Arial" panose="020B0604020202020204" pitchFamily="34" charset="0"/>
              </a:defRPr>
            </a:lvl1pPr>
            <a:lvl2pPr marL="184150" indent="-176213" algn="l" defTabSz="900000" rtl="0" eaLnBrk="1" latinLnBrk="0" hangingPunct="1">
              <a:lnSpc>
                <a:spcPts val="3000"/>
              </a:lnSpc>
              <a:spcBef>
                <a:spcPts val="0"/>
              </a:spcBef>
              <a:spcAft>
                <a:spcPts val="0"/>
              </a:spcAft>
              <a:buClr>
                <a:srgbClr val="E0112B"/>
              </a:buClr>
              <a:buSzPct val="130000"/>
              <a:buFont typeface="Wingdings" pitchFamily="2" charset="2"/>
              <a:buChar char="§"/>
              <a:tabLst>
                <a:tab pos="3995738" algn="l"/>
              </a:tabLst>
              <a:defRPr sz="2000" kern="1200">
                <a:solidFill>
                  <a:schemeClr val="tx1"/>
                </a:solidFill>
                <a:latin typeface="Roboto" pitchFamily="2" charset="0"/>
                <a:ea typeface="Roboto" pitchFamily="2" charset="0"/>
                <a:cs typeface="+mn-cs"/>
              </a:defRPr>
            </a:lvl2pPr>
            <a:lvl3pPr marL="185738" indent="177800" algn="l" defTabSz="900000" rtl="0" eaLnBrk="1" latinLnBrk="0" hangingPunct="1">
              <a:lnSpc>
                <a:spcPts val="3000"/>
              </a:lnSpc>
              <a:spcBef>
                <a:spcPts val="0"/>
              </a:spcBef>
              <a:buClr>
                <a:srgbClr val="E0112B"/>
              </a:buClr>
              <a:buSzPct val="130000"/>
              <a:buFont typeface="Wingdings" pitchFamily="2" charset="2"/>
              <a:buChar char="§"/>
              <a:tabLst>
                <a:tab pos="3995738" algn="l"/>
              </a:tabLst>
              <a:defRPr sz="2000" kern="1200">
                <a:solidFill>
                  <a:schemeClr val="tx1"/>
                </a:solidFill>
                <a:latin typeface="Roboto" pitchFamily="2" charset="0"/>
                <a:ea typeface="Roboto" pitchFamily="2" charset="0"/>
                <a:cs typeface="+mn-cs"/>
              </a:defRPr>
            </a:lvl3pPr>
            <a:lvl4pPr marL="541338" indent="-177800" algn="l" defTabSz="900000" rtl="0" eaLnBrk="1" latinLnBrk="0" hangingPunct="1">
              <a:lnSpc>
                <a:spcPts val="3000"/>
              </a:lnSpc>
              <a:spcBef>
                <a:spcPts val="0"/>
              </a:spcBef>
              <a:buClr>
                <a:srgbClr val="E0112B"/>
              </a:buClr>
              <a:buSzPct val="130000"/>
              <a:buFont typeface="Wingdings" pitchFamily="2" charset="2"/>
              <a:buChar char="§"/>
              <a:tabLst>
                <a:tab pos="3995738" algn="l"/>
              </a:tabLst>
              <a:defRPr sz="1700" kern="1200">
                <a:solidFill>
                  <a:schemeClr val="tx1"/>
                </a:solidFill>
                <a:latin typeface="Roboto" pitchFamily="2" charset="0"/>
                <a:ea typeface="Roboto" pitchFamily="2" charset="0"/>
                <a:cs typeface="+mn-cs"/>
              </a:defRPr>
            </a:lvl4pPr>
            <a:lvl5pPr marL="717550" marR="0" indent="-176213" algn="l" defTabSz="900000" rtl="0" eaLnBrk="1" fontAlgn="auto" latinLnBrk="0" hangingPunct="1">
              <a:lnSpc>
                <a:spcPts val="3000"/>
              </a:lnSpc>
              <a:spcBef>
                <a:spcPts val="0"/>
              </a:spcBef>
              <a:spcAft>
                <a:spcPts val="0"/>
              </a:spcAft>
              <a:buClr>
                <a:srgbClr val="E0112B"/>
              </a:buClr>
              <a:buSzPct val="130000"/>
              <a:buFont typeface="Wingdings" pitchFamily="2" charset="2"/>
              <a:buChar char="§"/>
              <a:tabLst>
                <a:tab pos="3995738" algn="l"/>
              </a:tabLst>
              <a:defRPr sz="1700" kern="1200">
                <a:solidFill>
                  <a:schemeClr val="tx1"/>
                </a:solidFill>
                <a:latin typeface="Roboto" pitchFamily="2" charset="0"/>
                <a:ea typeface="Roboto"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solidFill>
                  <a:schemeClr val="bg1"/>
                </a:solidFill>
              </a:rPr>
              <a:t>LSE Library</a:t>
            </a:r>
          </a:p>
        </p:txBody>
      </p:sp>
    </p:spTree>
    <p:extLst>
      <p:ext uri="{BB962C8B-B14F-4D97-AF65-F5344CB8AC3E}">
        <p14:creationId xmlns:p14="http://schemas.microsoft.com/office/powerpoint/2010/main" val="21687805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F4307A-AF72-0FDF-EBAE-F7D863EF72EC}"/>
            </a:ext>
          </a:extLst>
        </p:cNvPr>
        <p:cNvGrpSpPr/>
        <p:nvPr/>
      </p:nvGrpSpPr>
      <p:grpSpPr>
        <a:xfrm>
          <a:off x="0" y="0"/>
          <a:ext cx="0" cy="0"/>
          <a:chOff x="0" y="0"/>
          <a:chExt cx="0" cy="0"/>
        </a:xfrm>
      </p:grpSpPr>
      <p:sp>
        <p:nvSpPr>
          <p:cNvPr id="16" name="Title 15">
            <a:extLst>
              <a:ext uri="{FF2B5EF4-FFF2-40B4-BE49-F238E27FC236}">
                <a16:creationId xmlns:a16="http://schemas.microsoft.com/office/drawing/2014/main" id="{E828C984-249E-60AC-F2E8-0F9E9C472F91}"/>
              </a:ext>
            </a:extLst>
          </p:cNvPr>
          <p:cNvSpPr txBox="1">
            <a:spLocks noGrp="1"/>
          </p:cNvSpPr>
          <p:nvPr>
            <p:ph type="title" idx="4294967295"/>
          </p:nvPr>
        </p:nvSpPr>
        <p:spPr>
          <a:xfrm>
            <a:off x="1116376" y="1426029"/>
            <a:ext cx="5178098" cy="80021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800" b="1" dirty="0">
                <a:latin typeface="Arial" panose="020B0604020202020204" pitchFamily="34" charset="0"/>
                <a:ea typeface="Roboto-Light" pitchFamily="2" charset="0"/>
                <a:cs typeface="Arial" panose="020B0604020202020204" pitchFamily="34" charset="0"/>
              </a:rPr>
              <a:t>Building our</a:t>
            </a:r>
            <a:r>
              <a:rPr kumimoji="0" lang="en-GB" sz="2800" b="1" i="0" u="none" strike="noStrike" kern="1200" cap="none" spc="0" normalizeH="0" baseline="0" noProof="0" dirty="0">
                <a:ln>
                  <a:noFill/>
                </a:ln>
                <a:solidFill>
                  <a:srgbClr val="E0112B"/>
                </a:solidFill>
                <a:effectLst/>
                <a:uLnTx/>
                <a:uFillTx/>
                <a:latin typeface="Arial" panose="020B0604020202020204" pitchFamily="34" charset="0"/>
                <a:ea typeface="Roboto-Light" pitchFamily="2" charset="0"/>
                <a:cs typeface="Arial" panose="020B0604020202020204" pitchFamily="34" charset="0"/>
              </a:rPr>
              <a:t> communities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10" name="Text Placeholder 9">
            <a:extLst>
              <a:ext uri="{FF2B5EF4-FFF2-40B4-BE49-F238E27FC236}">
                <a16:creationId xmlns:a16="http://schemas.microsoft.com/office/drawing/2014/main" id="{9D37CC2D-7AA2-782A-F1B9-47FAD68AD310}"/>
              </a:ext>
            </a:extLst>
          </p:cNvPr>
          <p:cNvSpPr>
            <a:spLocks/>
          </p:cNvSpPr>
          <p:nvPr/>
        </p:nvSpPr>
        <p:spPr>
          <a:xfrm>
            <a:off x="1019175" y="2520276"/>
            <a:ext cx="10153650" cy="3561436"/>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marR="0" lvl="0" indent="-285750" algn="l" defTabSz="685800" rtl="0" eaLnBrk="1" fontAlgn="auto" latinLnBrk="0" hangingPunct="1">
              <a:lnSpc>
                <a:spcPts val="2220"/>
              </a:lnSpc>
              <a:spcBef>
                <a:spcPts val="0"/>
              </a:spcBef>
              <a:spcAft>
                <a:spcPts val="600"/>
              </a:spcAft>
              <a:buClr>
                <a:srgbClr val="E0112B"/>
              </a:buClr>
              <a:buSzPct val="110000"/>
              <a:buFont typeface="Arial" panose="020B0604020202020204" pitchFamily="34" charset="0"/>
              <a:buChar char="•"/>
              <a:tabLst/>
              <a:defRPr/>
            </a:pPr>
            <a:r>
              <a:rPr kumimoji="0" lang="en-GB" sz="1600" b="0" i="0" u="none" strike="noStrike" kern="1200" cap="none" spc="0" normalizeH="0" baseline="0" noProof="0" dirty="0">
                <a:ln>
                  <a:noFill/>
                </a:ln>
                <a:solidFill>
                  <a:srgbClr val="212121"/>
                </a:solidFill>
                <a:effectLst/>
                <a:uLnTx/>
                <a:uFillTx/>
                <a:latin typeface="Arial" panose="020B0604020202020204" pitchFamily="34" charset="0"/>
                <a:ea typeface="Times New Roman" panose="02020603050405020304" pitchFamily="18" charset="0"/>
                <a:cs typeface="Arial" panose="020B0604020202020204" pitchFamily="34" charset="0"/>
              </a:rPr>
              <a:t>Collaborative events</a:t>
            </a:r>
          </a:p>
          <a:p>
            <a:pPr marL="285750" marR="0" lvl="0" indent="-285750" algn="l" defTabSz="685800" rtl="0" eaLnBrk="1" fontAlgn="auto" latinLnBrk="0" hangingPunct="1">
              <a:lnSpc>
                <a:spcPts val="2220"/>
              </a:lnSpc>
              <a:spcBef>
                <a:spcPts val="0"/>
              </a:spcBef>
              <a:spcAft>
                <a:spcPts val="600"/>
              </a:spcAft>
              <a:buClr>
                <a:srgbClr val="E0112B"/>
              </a:buClr>
              <a:buSzPct val="110000"/>
              <a:buFont typeface="Arial" panose="020B0604020202020204" pitchFamily="34" charset="0"/>
              <a:buChar char="•"/>
              <a:tabLst/>
              <a:defRPr/>
            </a:pPr>
            <a:r>
              <a:rPr kumimoji="0" lang="en-GB" sz="1600" b="0" i="0" u="none" strike="noStrike" kern="1200" cap="none" spc="0" normalizeH="0" baseline="0" noProof="0" dirty="0">
                <a:ln>
                  <a:noFill/>
                </a:ln>
                <a:solidFill>
                  <a:srgbClr val="212121"/>
                </a:solidFill>
                <a:effectLst/>
                <a:uLnTx/>
                <a:uFillTx/>
                <a:latin typeface="Arial" panose="020B0604020202020204" pitchFamily="34" charset="0"/>
                <a:ea typeface="Times New Roman" panose="02020603050405020304" pitchFamily="18" charset="0"/>
                <a:cs typeface="Arial" panose="020B0604020202020204" pitchFamily="34" charset="0"/>
              </a:rPr>
              <a:t>Knowledge sharing across the alliance</a:t>
            </a:r>
          </a:p>
          <a:p>
            <a:pPr marL="285750" marR="0" lvl="0" indent="-285750" algn="l" defTabSz="685800" rtl="0" eaLnBrk="1" fontAlgn="auto" latinLnBrk="0" hangingPunct="1">
              <a:lnSpc>
                <a:spcPts val="2220"/>
              </a:lnSpc>
              <a:spcBef>
                <a:spcPts val="0"/>
              </a:spcBef>
              <a:spcAft>
                <a:spcPts val="600"/>
              </a:spcAft>
              <a:buClr>
                <a:srgbClr val="E0112B"/>
              </a:buClr>
              <a:buSzPct val="110000"/>
              <a:buFont typeface="Arial" panose="020B0604020202020204" pitchFamily="34" charset="0"/>
              <a:buChar char="•"/>
              <a:tabLst/>
              <a:defRPr/>
            </a:pPr>
            <a:r>
              <a:rPr lang="en-GB" sz="1600" dirty="0">
                <a:solidFill>
                  <a:srgbClr val="212121"/>
                </a:solidFill>
                <a:latin typeface="Arial" panose="020B0604020202020204" pitchFamily="34" charset="0"/>
                <a:ea typeface="Roboto-Light" pitchFamily="2" charset="0"/>
                <a:cs typeface="Arial" panose="020B0604020202020204" pitchFamily="34" charset="0"/>
              </a:rPr>
              <a:t>Expert training</a:t>
            </a:r>
          </a:p>
          <a:p>
            <a:pPr marL="285750" marR="0" lvl="0" indent="-285750" algn="l" defTabSz="685800" rtl="0" eaLnBrk="1" fontAlgn="auto" latinLnBrk="0" hangingPunct="1">
              <a:lnSpc>
                <a:spcPts val="2220"/>
              </a:lnSpc>
              <a:spcBef>
                <a:spcPts val="0"/>
              </a:spcBef>
              <a:spcAft>
                <a:spcPts val="600"/>
              </a:spcAft>
              <a:buClr>
                <a:srgbClr val="E0112B"/>
              </a:buClr>
              <a:buSzPct val="110000"/>
              <a:buFont typeface="Arial" panose="020B0604020202020204" pitchFamily="34" charset="0"/>
              <a:buChar char="•"/>
              <a:tabLst/>
              <a:defRPr/>
            </a:pPr>
            <a:r>
              <a:rPr kumimoji="0" lang="en-GB" sz="1600" b="0" i="0" u="none" strike="noStrike" kern="1200" cap="none" spc="0" normalizeH="0" baseline="0" noProof="0" dirty="0">
                <a:ln>
                  <a:noFill/>
                </a:ln>
                <a:solidFill>
                  <a:srgbClr val="212121"/>
                </a:solidFill>
                <a:effectLst/>
                <a:uLnTx/>
                <a:uFillTx/>
                <a:latin typeface="Arial" panose="020B0604020202020204" pitchFamily="34" charset="0"/>
                <a:ea typeface="Roboto-Light" pitchFamily="2" charset="0"/>
                <a:cs typeface="Arial" panose="020B0604020202020204" pitchFamily="34" charset="0"/>
              </a:rPr>
              <a:t>Developing interest and expertise in Open Educational Resources</a:t>
            </a:r>
          </a:p>
          <a:p>
            <a:pPr marL="285750" marR="0" lvl="0" indent="-285750" algn="l" defTabSz="685800" rtl="0" eaLnBrk="1" fontAlgn="auto" latinLnBrk="0" hangingPunct="1">
              <a:lnSpc>
                <a:spcPts val="2220"/>
              </a:lnSpc>
              <a:spcBef>
                <a:spcPts val="0"/>
              </a:spcBef>
              <a:spcAft>
                <a:spcPts val="600"/>
              </a:spcAft>
              <a:buClr>
                <a:srgbClr val="E0112B"/>
              </a:buClr>
              <a:buSzPct val="110000"/>
              <a:buFont typeface="Arial" panose="020B0604020202020204" pitchFamily="34" charset="0"/>
              <a:buChar char="•"/>
              <a:tabLst/>
              <a:defRPr/>
            </a:pPr>
            <a:r>
              <a:rPr lang="en-GB" sz="1600" dirty="0">
                <a:solidFill>
                  <a:srgbClr val="212121"/>
                </a:solidFill>
                <a:latin typeface="Arial" panose="020B0604020202020204" pitchFamily="34" charset="0"/>
                <a:ea typeface="Roboto-Light" pitchFamily="2" charset="0"/>
                <a:cs typeface="Arial" panose="020B0604020202020204" pitchFamily="34" charset="0"/>
              </a:rPr>
              <a:t>Develop CIVICA </a:t>
            </a:r>
            <a:r>
              <a:rPr lang="en-GB" sz="1600" dirty="0" err="1">
                <a:solidFill>
                  <a:srgbClr val="212121"/>
                </a:solidFill>
                <a:latin typeface="Arial" panose="020B0604020202020204" pitchFamily="34" charset="0"/>
                <a:ea typeface="Roboto-Light" pitchFamily="2" charset="0"/>
                <a:cs typeface="Arial" panose="020B0604020202020204" pitchFamily="34" charset="0"/>
              </a:rPr>
              <a:t>OpenAIRE</a:t>
            </a:r>
            <a:r>
              <a:rPr lang="en-GB" sz="1600" dirty="0">
                <a:solidFill>
                  <a:srgbClr val="212121"/>
                </a:solidFill>
                <a:latin typeface="Arial" panose="020B0604020202020204" pitchFamily="34" charset="0"/>
                <a:ea typeface="Roboto-Light" pitchFamily="2" charset="0"/>
                <a:cs typeface="Arial" panose="020B0604020202020204" pitchFamily="34" charset="0"/>
              </a:rPr>
              <a:t> gateway</a:t>
            </a:r>
            <a:endParaRPr kumimoji="0" lang="en-GB" sz="1600" b="0" i="0" u="none" strike="noStrike" kern="1200" cap="none" spc="0" normalizeH="0" baseline="0" noProof="0" dirty="0">
              <a:ln>
                <a:noFill/>
              </a:ln>
              <a:solidFill>
                <a:srgbClr val="212121"/>
              </a:solidFill>
              <a:effectLst/>
              <a:uLnTx/>
              <a:uFillTx/>
              <a:latin typeface="Arial" panose="020B0604020202020204" pitchFamily="34" charset="0"/>
              <a:ea typeface="Roboto-Light" pitchFamily="2" charset="0"/>
              <a:cs typeface="Arial" panose="020B0604020202020204" pitchFamily="34" charset="0"/>
            </a:endParaRPr>
          </a:p>
          <a:p>
            <a:pPr marL="0" marR="0" lvl="0" indent="0" algn="l" defTabSz="685800" rtl="0" eaLnBrk="1" fontAlgn="auto" latinLnBrk="0" hangingPunct="1">
              <a:lnSpc>
                <a:spcPts val="2220"/>
              </a:lnSpc>
              <a:spcBef>
                <a:spcPts val="0"/>
              </a:spcBef>
              <a:spcAft>
                <a:spcPts val="600"/>
              </a:spcAft>
              <a:buClr>
                <a:srgbClr val="E0112B"/>
              </a:buClr>
              <a:buSzPct val="110000"/>
              <a:buFontTx/>
              <a:buNone/>
              <a:tabLst/>
              <a:defRPr/>
            </a:pPr>
            <a:endParaRPr kumimoji="0" lang="en-GB" sz="1600" b="0" i="0" u="none" strike="noStrike" kern="1200" cap="none" spc="0" normalizeH="0" baseline="0" noProof="0" dirty="0">
              <a:ln>
                <a:noFill/>
              </a:ln>
              <a:solidFill>
                <a:schemeClr val="tx1"/>
              </a:solidFill>
              <a:effectLst/>
              <a:uLnTx/>
              <a:uFillTx/>
              <a:latin typeface="Arial" panose="020B0604020202020204" pitchFamily="34" charset="0"/>
              <a:ea typeface="Roboto-Light" pitchFamily="2" charset="0"/>
              <a:cs typeface="Arial" panose="020B0604020202020204" pitchFamily="34" charset="0"/>
            </a:endParaRPr>
          </a:p>
          <a:p>
            <a:pPr marL="0" marR="0" lvl="0" indent="0" algn="l" defTabSz="685800" rtl="0" eaLnBrk="1" fontAlgn="auto" latinLnBrk="0" hangingPunct="1">
              <a:lnSpc>
                <a:spcPts val="2220"/>
              </a:lnSpc>
              <a:spcBef>
                <a:spcPts val="0"/>
              </a:spcBef>
              <a:spcAft>
                <a:spcPts val="400"/>
              </a:spcAft>
              <a:buClr>
                <a:srgbClr val="FF0000"/>
              </a:buClr>
              <a:buSzPct val="110000"/>
              <a:buFontTx/>
              <a:buNone/>
              <a:tabLst/>
              <a:defRPr/>
            </a:pPr>
            <a:endParaRPr kumimoji="0" lang="en-GB" sz="1600" b="0" i="0" u="none" strike="noStrike" kern="1200" cap="none" spc="0" normalizeH="0" baseline="0" noProof="0" dirty="0">
              <a:ln>
                <a:noFill/>
              </a:ln>
              <a:solidFill>
                <a:schemeClr val="tx1"/>
              </a:solidFill>
              <a:effectLst/>
              <a:uLnTx/>
              <a:uFillTx/>
              <a:latin typeface="Arial" panose="020B0604020202020204" pitchFamily="34" charset="0"/>
              <a:ea typeface="Roboto-Light" pitchFamily="2" charset="0"/>
              <a:cs typeface="Arial" panose="020B0604020202020204" pitchFamily="34" charset="0"/>
            </a:endParaRPr>
          </a:p>
        </p:txBody>
      </p:sp>
      <p:sp>
        <p:nvSpPr>
          <p:cNvPr id="2" name="Title Placeholder 1">
            <a:extLst>
              <a:ext uri="{FF2B5EF4-FFF2-40B4-BE49-F238E27FC236}">
                <a16:creationId xmlns:a16="http://schemas.microsoft.com/office/drawing/2014/main" id="{73BE974C-791D-6F2A-E082-A4F8B8972642}"/>
              </a:ext>
              <a:ext uri="{C183D7F6-B498-43B3-948B-1728B52AA6E4}">
                <adec:decorative xmlns:adec="http://schemas.microsoft.com/office/drawing/2017/decorative" val="1"/>
              </a:ext>
            </a:extLst>
          </p:cNvPr>
          <p:cNvSpPr txBox="1">
            <a:spLocks/>
          </p:cNvSpPr>
          <p:nvPr/>
        </p:nvSpPr>
        <p:spPr>
          <a:xfrm>
            <a:off x="6095999" y="1030954"/>
            <a:ext cx="5775809" cy="611187"/>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lvl1pPr algn="r" defTabSz="914400" rtl="0" eaLnBrk="1" latinLnBrk="0" hangingPunct="1">
              <a:lnSpc>
                <a:spcPts val="3200"/>
              </a:lnSpc>
              <a:spcBef>
                <a:spcPct val="0"/>
              </a:spcBef>
              <a:buNone/>
              <a:defRPr sz="2000" b="1" i="0" kern="1200">
                <a:solidFill>
                  <a:schemeClr val="bg1">
                    <a:lumMod val="50000"/>
                  </a:schemeClr>
                </a:solidFill>
                <a:latin typeface="Arial" panose="020B0604020202020204" pitchFamily="34" charset="0"/>
                <a:ea typeface="Roboto Medium" pitchFamily="2" charset="0"/>
                <a:cs typeface="Arial" panose="020B0604020202020204" pitchFamily="34" charset="0"/>
              </a:defRPr>
            </a:lvl1pPr>
          </a:lstStyle>
          <a:p>
            <a:pPr lvl="0">
              <a:defRPr/>
            </a:pPr>
            <a:r>
              <a:rPr lang="en-US" dirty="0"/>
              <a:t>OS across CIVICA</a:t>
            </a:r>
          </a:p>
        </p:txBody>
      </p:sp>
      <p:sp>
        <p:nvSpPr>
          <p:cNvPr id="12" name="Text Placeholder 11">
            <a:extLst>
              <a:ext uri="{FF2B5EF4-FFF2-40B4-BE49-F238E27FC236}">
                <a16:creationId xmlns:a16="http://schemas.microsoft.com/office/drawing/2014/main" id="{1415EC80-D483-310F-745C-5CE38D31098E}"/>
              </a:ext>
              <a:ext uri="{C183D7F6-B498-43B3-948B-1728B52AA6E4}">
                <adec:decorative xmlns:adec="http://schemas.microsoft.com/office/drawing/2017/decorative" val="1"/>
              </a:ext>
            </a:extLst>
          </p:cNvPr>
          <p:cNvSpPr>
            <a:spLocks noGrp="1"/>
          </p:cNvSpPr>
          <p:nvPr>
            <p:ph type="body" sz="quarter" idx="17"/>
          </p:nvPr>
        </p:nvSpPr>
        <p:spPr>
          <a:xfrm>
            <a:off x="320192" y="6243526"/>
            <a:ext cx="3236154" cy="279440"/>
          </a:xfrm>
        </p:spPr>
        <p:txBody>
          <a:bodyPr/>
          <a:lstStyle/>
          <a:p>
            <a:r>
              <a:rPr lang="en-US" dirty="0"/>
              <a:t>lse.ac.uk/library</a:t>
            </a:r>
          </a:p>
        </p:txBody>
      </p:sp>
      <p:sp>
        <p:nvSpPr>
          <p:cNvPr id="11" name="Text Placeholder 10">
            <a:extLst>
              <a:ext uri="{FF2B5EF4-FFF2-40B4-BE49-F238E27FC236}">
                <a16:creationId xmlns:a16="http://schemas.microsoft.com/office/drawing/2014/main" id="{16C850DF-82C3-5594-9640-161F34478989}"/>
              </a:ext>
              <a:ext uri="{C183D7F6-B498-43B3-948B-1728B52AA6E4}">
                <adec:decorative xmlns:adec="http://schemas.microsoft.com/office/drawing/2017/decorative" val="1"/>
              </a:ext>
            </a:extLst>
          </p:cNvPr>
          <p:cNvSpPr>
            <a:spLocks noGrp="1"/>
          </p:cNvSpPr>
          <p:nvPr>
            <p:ph type="body" sz="quarter" idx="15"/>
          </p:nvPr>
        </p:nvSpPr>
        <p:spPr/>
        <p:txBody>
          <a:bodyPr/>
          <a:lstStyle/>
          <a:p>
            <a:r>
              <a:rPr lang="en-US" dirty="0"/>
              <a:t>LSE Library</a:t>
            </a:r>
          </a:p>
        </p:txBody>
      </p:sp>
      <p:pic>
        <p:nvPicPr>
          <p:cNvPr id="6" name="Picture 5">
            <a:extLst>
              <a:ext uri="{FF2B5EF4-FFF2-40B4-BE49-F238E27FC236}">
                <a16:creationId xmlns:a16="http://schemas.microsoft.com/office/drawing/2014/main" id="{0CF8ECF4-9965-32C0-A793-70B7D847BC53}"/>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305236" y="299654"/>
            <a:ext cx="1799789" cy="609928"/>
          </a:xfrm>
          <a:prstGeom prst="rect">
            <a:avLst/>
          </a:prstGeom>
        </p:spPr>
      </p:pic>
      <p:sp>
        <p:nvSpPr>
          <p:cNvPr id="22" name="Rectangle 15">
            <a:extLst>
              <a:ext uri="{FF2B5EF4-FFF2-40B4-BE49-F238E27FC236}">
                <a16:creationId xmlns:a16="http://schemas.microsoft.com/office/drawing/2014/main" id="{982264A7-3F39-800C-338C-703C97E2310B}"/>
              </a:ext>
              <a:ext uri="{C183D7F6-B498-43B3-948B-1728B52AA6E4}">
                <adec:decorative xmlns:adec="http://schemas.microsoft.com/office/drawing/2017/decorative" val="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3">
            <a:extLst>
              <a:ext uri="{FF2B5EF4-FFF2-40B4-BE49-F238E27FC236}">
                <a16:creationId xmlns:a16="http://schemas.microsoft.com/office/drawing/2014/main" id="{54897851-A5D0-E230-D124-2ECCC2AC5830}"/>
              </a:ext>
              <a:ext uri="{C183D7F6-B498-43B3-948B-1728B52AA6E4}">
                <adec:decorative xmlns:adec="http://schemas.microsoft.com/office/drawing/2017/decorative" val="1"/>
              </a:ext>
            </a:extLst>
          </p:cNvPr>
          <p:cNvSpPr/>
          <p:nvPr/>
        </p:nvSpPr>
        <p:spPr>
          <a:xfrm>
            <a:off x="11727808" y="6344350"/>
            <a:ext cx="144000" cy="144000"/>
          </a:xfrm>
          <a:prstGeom prst="rect">
            <a:avLst/>
          </a:prstGeom>
          <a:solidFill>
            <a:srgbClr val="F43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E0112B"/>
              </a:solidFill>
            </a:endParaRPr>
          </a:p>
        </p:txBody>
      </p:sp>
      <p:pic>
        <p:nvPicPr>
          <p:cNvPr id="15" name="Picture 14">
            <a:extLst>
              <a:ext uri="{FF2B5EF4-FFF2-40B4-BE49-F238E27FC236}">
                <a16:creationId xmlns:a16="http://schemas.microsoft.com/office/drawing/2014/main" id="{723411D7-E044-D79C-28C9-148BF5584B2A}"/>
              </a:ext>
              <a:ext uri="{C183D7F6-B498-43B3-948B-1728B52AA6E4}">
                <adec:decorative xmlns:adec="http://schemas.microsoft.com/office/drawing/2017/decorative" val="1"/>
              </a:ext>
            </a:extLst>
          </p:cNvPr>
          <p:cNvPicPr>
            <a:picLocks noChangeAspect="1"/>
          </p:cNvPicPr>
          <p:nvPr/>
        </p:nvPicPr>
        <p:blipFill>
          <a:blip r:embed="rId3"/>
          <a:srcRect/>
          <a:stretch/>
        </p:blipFill>
        <p:spPr>
          <a:xfrm>
            <a:off x="10832279" y="299654"/>
            <a:ext cx="1041960" cy="609928"/>
          </a:xfrm>
          <a:prstGeom prst="rect">
            <a:avLst/>
          </a:prstGeom>
        </p:spPr>
      </p:pic>
    </p:spTree>
    <p:extLst>
      <p:ext uri="{BB962C8B-B14F-4D97-AF65-F5344CB8AC3E}">
        <p14:creationId xmlns:p14="http://schemas.microsoft.com/office/powerpoint/2010/main" val="15812764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1A7262-F307-8657-4B10-B10F62F41031}"/>
            </a:ext>
          </a:extLst>
        </p:cNvPr>
        <p:cNvGrpSpPr/>
        <p:nvPr/>
      </p:nvGrpSpPr>
      <p:grpSpPr>
        <a:xfrm>
          <a:off x="0" y="0"/>
          <a:ext cx="0" cy="0"/>
          <a:chOff x="0" y="0"/>
          <a:chExt cx="0" cy="0"/>
        </a:xfrm>
      </p:grpSpPr>
      <p:sp>
        <p:nvSpPr>
          <p:cNvPr id="16" name="Title 15">
            <a:extLst>
              <a:ext uri="{FF2B5EF4-FFF2-40B4-BE49-F238E27FC236}">
                <a16:creationId xmlns:a16="http://schemas.microsoft.com/office/drawing/2014/main" id="{2E618C2C-59D5-2AFA-1F16-C9F09A5324B6}"/>
              </a:ext>
            </a:extLst>
          </p:cNvPr>
          <p:cNvSpPr txBox="1">
            <a:spLocks noGrp="1"/>
          </p:cNvSpPr>
          <p:nvPr>
            <p:ph type="title" idx="4294967295"/>
          </p:nvPr>
        </p:nvSpPr>
        <p:spPr>
          <a:xfrm>
            <a:off x="1116375" y="1426029"/>
            <a:ext cx="6943103" cy="80021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800" b="1" dirty="0">
                <a:latin typeface="Arial" panose="020B0604020202020204" pitchFamily="34" charset="0"/>
                <a:ea typeface="Roboto-Light" pitchFamily="2" charset="0"/>
                <a:cs typeface="Arial" panose="020B0604020202020204" pitchFamily="34" charset="0"/>
              </a:rPr>
              <a:t>CIVICA Open Science Conference</a:t>
            </a:r>
            <a:endParaRPr kumimoji="0" lang="en-GB" sz="2800" b="1" i="0" u="none" strike="noStrike" kern="1200" cap="none" spc="0" normalizeH="0" baseline="0" noProof="0" dirty="0">
              <a:ln>
                <a:noFill/>
              </a:ln>
              <a:solidFill>
                <a:srgbClr val="E0112B"/>
              </a:solidFill>
              <a:effectLst/>
              <a:uLnTx/>
              <a:uFillTx/>
              <a:latin typeface="Arial" panose="020B0604020202020204" pitchFamily="34" charset="0"/>
              <a:ea typeface="Roboto-Light" pitchFamily="2"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10" name="Text Placeholder 9">
            <a:extLst>
              <a:ext uri="{FF2B5EF4-FFF2-40B4-BE49-F238E27FC236}">
                <a16:creationId xmlns:a16="http://schemas.microsoft.com/office/drawing/2014/main" id="{0699DC8F-30B0-FEA8-9F4F-3BBB25655FBD}"/>
              </a:ext>
            </a:extLst>
          </p:cNvPr>
          <p:cNvSpPr>
            <a:spLocks/>
          </p:cNvSpPr>
          <p:nvPr/>
        </p:nvSpPr>
        <p:spPr>
          <a:xfrm>
            <a:off x="1019175" y="2520276"/>
            <a:ext cx="5613783" cy="3561436"/>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685800" rtl="0" eaLnBrk="1" fontAlgn="auto" latinLnBrk="0" hangingPunct="1">
              <a:lnSpc>
                <a:spcPts val="2220"/>
              </a:lnSpc>
              <a:spcBef>
                <a:spcPts val="0"/>
              </a:spcBef>
              <a:spcAft>
                <a:spcPts val="600"/>
              </a:spcAft>
              <a:buClr>
                <a:srgbClr val="FF0000"/>
              </a:buClr>
              <a:buSzPct val="110000"/>
              <a:buFontTx/>
              <a:buNone/>
              <a:tabLst/>
              <a:defRPr/>
            </a:pPr>
            <a:r>
              <a:rPr kumimoji="0" lang="en-GB" sz="2400" b="0" i="0" u="none" strike="noStrike" kern="1200" cap="none" spc="0" normalizeH="0" baseline="0" noProof="0" dirty="0">
                <a:ln>
                  <a:noFill/>
                </a:ln>
                <a:solidFill>
                  <a:srgbClr val="212121"/>
                </a:solidFill>
                <a:effectLst/>
                <a:uLnTx/>
                <a:uFillTx/>
                <a:latin typeface="Arial" panose="020B0604020202020204" pitchFamily="34" charset="0"/>
                <a:ea typeface="Times New Roman" panose="02020603050405020304" pitchFamily="18" charset="0"/>
                <a:cs typeface="Arial" panose="020B0604020202020204" pitchFamily="34" charset="0"/>
              </a:rPr>
              <a:t>Wednesday 20</a:t>
            </a:r>
            <a:r>
              <a:rPr kumimoji="0" lang="en-GB" sz="2400" b="0" i="0" u="none" strike="noStrike" kern="1200" cap="none" spc="0" normalizeH="0" baseline="30000" noProof="0" dirty="0">
                <a:ln>
                  <a:noFill/>
                </a:ln>
                <a:solidFill>
                  <a:srgbClr val="212121"/>
                </a:solidFill>
                <a:effectLst/>
                <a:uLnTx/>
                <a:uFillTx/>
                <a:latin typeface="Arial" panose="020B0604020202020204" pitchFamily="34" charset="0"/>
                <a:ea typeface="Times New Roman" panose="02020603050405020304" pitchFamily="18" charset="0"/>
                <a:cs typeface="Arial" panose="020B0604020202020204" pitchFamily="34" charset="0"/>
              </a:rPr>
              <a:t>th</a:t>
            </a:r>
            <a:r>
              <a:rPr kumimoji="0" lang="en-GB" sz="2400" b="0" i="0" u="none" strike="noStrike" kern="1200" cap="none" spc="0" normalizeH="0" baseline="0" noProof="0" dirty="0">
                <a:ln>
                  <a:noFill/>
                </a:ln>
                <a:solidFill>
                  <a:srgbClr val="212121"/>
                </a:solidFill>
                <a:effectLst/>
                <a:uLnTx/>
                <a:uFillTx/>
                <a:latin typeface="Arial" panose="020B0604020202020204" pitchFamily="34" charset="0"/>
                <a:ea typeface="Times New Roman" panose="02020603050405020304" pitchFamily="18" charset="0"/>
                <a:cs typeface="Arial" panose="020B0604020202020204" pitchFamily="34" charset="0"/>
              </a:rPr>
              <a:t> May</a:t>
            </a:r>
          </a:p>
          <a:p>
            <a:pPr marL="0" marR="0" lvl="0" indent="0" algn="l" defTabSz="685800" rtl="0" eaLnBrk="1" fontAlgn="auto" latinLnBrk="0" hangingPunct="1">
              <a:lnSpc>
                <a:spcPts val="2220"/>
              </a:lnSpc>
              <a:spcBef>
                <a:spcPts val="0"/>
              </a:spcBef>
              <a:spcAft>
                <a:spcPts val="600"/>
              </a:spcAft>
              <a:buClr>
                <a:srgbClr val="FF0000"/>
              </a:buClr>
              <a:buSzPct val="110000"/>
              <a:buFontTx/>
              <a:buNone/>
              <a:tabLst/>
              <a:defRPr/>
            </a:pPr>
            <a:endParaRPr kumimoji="0" lang="en-GB" sz="2400" b="0" i="0" u="none" strike="noStrike" kern="1200" cap="none" spc="0" normalizeH="0" baseline="0" noProof="0" dirty="0">
              <a:ln>
                <a:noFill/>
              </a:ln>
              <a:solidFill>
                <a:srgbClr val="212121"/>
              </a:solidFill>
              <a:effectLst/>
              <a:uLnTx/>
              <a:uFillTx/>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685800" rtl="0" eaLnBrk="1" fontAlgn="auto" latinLnBrk="0" hangingPunct="1">
              <a:lnSpc>
                <a:spcPts val="2220"/>
              </a:lnSpc>
              <a:spcBef>
                <a:spcPts val="0"/>
              </a:spcBef>
              <a:spcAft>
                <a:spcPts val="600"/>
              </a:spcAft>
              <a:buClr>
                <a:srgbClr val="FF0000"/>
              </a:buClr>
              <a:buSzPct val="110000"/>
              <a:buFontTx/>
              <a:buNone/>
              <a:tabLst/>
              <a:defRPr/>
            </a:pPr>
            <a:r>
              <a:rPr lang="en-GB" sz="2400" dirty="0">
                <a:solidFill>
                  <a:srgbClr val="212121"/>
                </a:solidFill>
                <a:latin typeface="Arial" panose="020B0604020202020204" pitchFamily="34" charset="0"/>
                <a:ea typeface="Roboto-Light" pitchFamily="2" charset="0"/>
                <a:cs typeface="Arial" panose="020B0604020202020204" pitchFamily="34" charset="0"/>
              </a:rPr>
              <a:t>London School of Economics and Political Science </a:t>
            </a:r>
          </a:p>
          <a:p>
            <a:pPr marL="0" marR="0" lvl="0" indent="0" algn="l" defTabSz="685800" rtl="0" eaLnBrk="1" fontAlgn="auto" latinLnBrk="0" hangingPunct="1">
              <a:lnSpc>
                <a:spcPts val="2220"/>
              </a:lnSpc>
              <a:spcBef>
                <a:spcPts val="0"/>
              </a:spcBef>
              <a:spcAft>
                <a:spcPts val="600"/>
              </a:spcAft>
              <a:buClr>
                <a:srgbClr val="FF0000"/>
              </a:buClr>
              <a:buSzPct val="110000"/>
              <a:buFontTx/>
              <a:buNone/>
              <a:tabLst/>
              <a:defRPr/>
            </a:pPr>
            <a:endParaRPr kumimoji="0" lang="en-GB" sz="2400" b="0" i="0" u="none" strike="noStrike" kern="1200" cap="none" spc="0" normalizeH="0" baseline="0" noProof="0" dirty="0">
              <a:ln>
                <a:noFill/>
              </a:ln>
              <a:solidFill>
                <a:schemeClr val="tx1"/>
              </a:solidFill>
              <a:effectLst/>
              <a:uLnTx/>
              <a:uFillTx/>
              <a:latin typeface="Arial" panose="020B0604020202020204" pitchFamily="34" charset="0"/>
              <a:ea typeface="Roboto-Light" pitchFamily="2" charset="0"/>
              <a:cs typeface="Arial" panose="020B0604020202020204" pitchFamily="34" charset="0"/>
            </a:endParaRPr>
          </a:p>
          <a:p>
            <a:pPr marL="0" marR="0" lvl="0" indent="0" algn="l" defTabSz="685800" rtl="0" eaLnBrk="1" fontAlgn="auto" latinLnBrk="0" hangingPunct="1">
              <a:lnSpc>
                <a:spcPts val="2220"/>
              </a:lnSpc>
              <a:spcBef>
                <a:spcPts val="0"/>
              </a:spcBef>
              <a:spcAft>
                <a:spcPts val="600"/>
              </a:spcAft>
              <a:buClr>
                <a:srgbClr val="FF0000"/>
              </a:buClr>
              <a:buSzPct val="110000"/>
              <a:buFontTx/>
              <a:buNone/>
              <a:tabLst/>
              <a:defRPr/>
            </a:pPr>
            <a:r>
              <a:rPr kumimoji="0" lang="en-GB" sz="2400" b="0" i="0" u="none" strike="noStrike" kern="1200" cap="none" spc="0" normalizeH="0" baseline="0" noProof="0" dirty="0">
                <a:ln>
                  <a:noFill/>
                </a:ln>
                <a:solidFill>
                  <a:srgbClr val="1A1918"/>
                </a:solidFill>
                <a:effectLst/>
                <a:uLnTx/>
                <a:uFillTx/>
                <a:latin typeface="Arial" panose="020B0604020202020204" pitchFamily="34" charset="0"/>
                <a:ea typeface="Times New Roman" panose="02020603050405020304" pitchFamily="18" charset="0"/>
                <a:cs typeface="Arial" panose="020B0604020202020204" pitchFamily="34" charset="0"/>
              </a:rPr>
              <a:t>Hybrid option for some presentations</a:t>
            </a:r>
          </a:p>
          <a:p>
            <a:pPr marL="0" marR="0" lvl="0" indent="0" algn="l" defTabSz="685800" rtl="0" eaLnBrk="1" fontAlgn="auto" latinLnBrk="0" hangingPunct="1">
              <a:lnSpc>
                <a:spcPts val="2220"/>
              </a:lnSpc>
              <a:spcBef>
                <a:spcPts val="0"/>
              </a:spcBef>
              <a:spcAft>
                <a:spcPts val="600"/>
              </a:spcAft>
              <a:buClr>
                <a:srgbClr val="E0112B"/>
              </a:buClr>
              <a:buSzPct val="110000"/>
              <a:buFontTx/>
              <a:buNone/>
              <a:tabLst/>
              <a:defRPr/>
            </a:pPr>
            <a:endParaRPr kumimoji="0" lang="en-GB" sz="1600" b="0" i="0" u="none" strike="noStrike" kern="1200" cap="none" spc="0" normalizeH="0" baseline="0" noProof="0" dirty="0">
              <a:ln>
                <a:noFill/>
              </a:ln>
              <a:solidFill>
                <a:schemeClr val="tx1"/>
              </a:solidFill>
              <a:effectLst/>
              <a:uLnTx/>
              <a:uFillTx/>
              <a:latin typeface="Arial" panose="020B0604020202020204" pitchFamily="34" charset="0"/>
              <a:ea typeface="Roboto-Light" pitchFamily="2" charset="0"/>
              <a:cs typeface="Arial" panose="020B0604020202020204" pitchFamily="34" charset="0"/>
            </a:endParaRPr>
          </a:p>
          <a:p>
            <a:pPr marL="0" marR="0" lvl="0" indent="0" algn="l" defTabSz="685800" rtl="0" eaLnBrk="1" fontAlgn="auto" latinLnBrk="0" hangingPunct="1">
              <a:lnSpc>
                <a:spcPts val="2220"/>
              </a:lnSpc>
              <a:spcBef>
                <a:spcPts val="0"/>
              </a:spcBef>
              <a:spcAft>
                <a:spcPts val="400"/>
              </a:spcAft>
              <a:buClr>
                <a:srgbClr val="FF0000"/>
              </a:buClr>
              <a:buSzPct val="110000"/>
              <a:buFontTx/>
              <a:buNone/>
              <a:tabLst/>
              <a:defRPr/>
            </a:pPr>
            <a:endParaRPr kumimoji="0" lang="en-GB" sz="1600" b="0" i="0" u="none" strike="noStrike" kern="1200" cap="none" spc="0" normalizeH="0" baseline="0" noProof="0" dirty="0">
              <a:ln>
                <a:noFill/>
              </a:ln>
              <a:solidFill>
                <a:schemeClr val="tx1"/>
              </a:solidFill>
              <a:effectLst/>
              <a:uLnTx/>
              <a:uFillTx/>
              <a:latin typeface="Arial" panose="020B0604020202020204" pitchFamily="34" charset="0"/>
              <a:ea typeface="Roboto-Light" pitchFamily="2" charset="0"/>
              <a:cs typeface="Arial" panose="020B0604020202020204" pitchFamily="34" charset="0"/>
            </a:endParaRPr>
          </a:p>
        </p:txBody>
      </p:sp>
      <p:sp>
        <p:nvSpPr>
          <p:cNvPr id="2" name="Title Placeholder 1">
            <a:extLst>
              <a:ext uri="{FF2B5EF4-FFF2-40B4-BE49-F238E27FC236}">
                <a16:creationId xmlns:a16="http://schemas.microsoft.com/office/drawing/2014/main" id="{BE6C3706-8AA9-185D-DA27-7F71F88DE566}"/>
              </a:ext>
              <a:ext uri="{C183D7F6-B498-43B3-948B-1728B52AA6E4}">
                <adec:decorative xmlns:adec="http://schemas.microsoft.com/office/drawing/2017/decorative" val="1"/>
              </a:ext>
            </a:extLst>
          </p:cNvPr>
          <p:cNvSpPr txBox="1">
            <a:spLocks/>
          </p:cNvSpPr>
          <p:nvPr/>
        </p:nvSpPr>
        <p:spPr>
          <a:xfrm>
            <a:off x="6095999" y="1030954"/>
            <a:ext cx="5775809" cy="611187"/>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lvl1pPr algn="r" defTabSz="914400" rtl="0" eaLnBrk="1" latinLnBrk="0" hangingPunct="1">
              <a:lnSpc>
                <a:spcPts val="3200"/>
              </a:lnSpc>
              <a:spcBef>
                <a:spcPct val="0"/>
              </a:spcBef>
              <a:buNone/>
              <a:defRPr sz="2000" b="1" i="0" kern="1200">
                <a:solidFill>
                  <a:schemeClr val="bg1">
                    <a:lumMod val="50000"/>
                  </a:schemeClr>
                </a:solidFill>
                <a:latin typeface="Arial" panose="020B0604020202020204" pitchFamily="34" charset="0"/>
                <a:ea typeface="Roboto Medium" pitchFamily="2" charset="0"/>
                <a:cs typeface="Arial" panose="020B0604020202020204" pitchFamily="34" charset="0"/>
              </a:defRPr>
            </a:lvl1pPr>
          </a:lstStyle>
          <a:p>
            <a:pPr lvl="0">
              <a:defRPr/>
            </a:pPr>
            <a:r>
              <a:rPr lang="en-US" dirty="0"/>
              <a:t>OS across CIVICA</a:t>
            </a:r>
          </a:p>
        </p:txBody>
      </p:sp>
      <p:sp>
        <p:nvSpPr>
          <p:cNvPr id="12" name="Text Placeholder 11">
            <a:extLst>
              <a:ext uri="{FF2B5EF4-FFF2-40B4-BE49-F238E27FC236}">
                <a16:creationId xmlns:a16="http://schemas.microsoft.com/office/drawing/2014/main" id="{ECA78819-FE96-FDBB-8935-0A0B02C1B0AF}"/>
              </a:ext>
              <a:ext uri="{C183D7F6-B498-43B3-948B-1728B52AA6E4}">
                <adec:decorative xmlns:adec="http://schemas.microsoft.com/office/drawing/2017/decorative" val="1"/>
              </a:ext>
            </a:extLst>
          </p:cNvPr>
          <p:cNvSpPr>
            <a:spLocks noGrp="1"/>
          </p:cNvSpPr>
          <p:nvPr>
            <p:ph type="body" sz="quarter" idx="17"/>
          </p:nvPr>
        </p:nvSpPr>
        <p:spPr>
          <a:xfrm>
            <a:off x="320192" y="6243526"/>
            <a:ext cx="3236154" cy="279440"/>
          </a:xfrm>
        </p:spPr>
        <p:txBody>
          <a:bodyPr/>
          <a:lstStyle/>
          <a:p>
            <a:r>
              <a:rPr lang="en-US" dirty="0"/>
              <a:t>lse.ac.uk/library</a:t>
            </a:r>
          </a:p>
        </p:txBody>
      </p:sp>
      <p:sp>
        <p:nvSpPr>
          <p:cNvPr id="11" name="Text Placeholder 10">
            <a:extLst>
              <a:ext uri="{FF2B5EF4-FFF2-40B4-BE49-F238E27FC236}">
                <a16:creationId xmlns:a16="http://schemas.microsoft.com/office/drawing/2014/main" id="{3591F45F-FC58-BF3F-6703-7F877600DD78}"/>
              </a:ext>
              <a:ext uri="{C183D7F6-B498-43B3-948B-1728B52AA6E4}">
                <adec:decorative xmlns:adec="http://schemas.microsoft.com/office/drawing/2017/decorative" val="1"/>
              </a:ext>
            </a:extLst>
          </p:cNvPr>
          <p:cNvSpPr>
            <a:spLocks noGrp="1"/>
          </p:cNvSpPr>
          <p:nvPr>
            <p:ph type="body" sz="quarter" idx="15"/>
          </p:nvPr>
        </p:nvSpPr>
        <p:spPr/>
        <p:txBody>
          <a:bodyPr/>
          <a:lstStyle/>
          <a:p>
            <a:r>
              <a:rPr lang="en-US" dirty="0"/>
              <a:t>LSE Library</a:t>
            </a:r>
          </a:p>
        </p:txBody>
      </p:sp>
      <p:pic>
        <p:nvPicPr>
          <p:cNvPr id="6" name="Picture 5">
            <a:extLst>
              <a:ext uri="{FF2B5EF4-FFF2-40B4-BE49-F238E27FC236}">
                <a16:creationId xmlns:a16="http://schemas.microsoft.com/office/drawing/2014/main" id="{AD0F95CC-854C-8A91-2DF1-7B6E09BABA4B}"/>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305236" y="299654"/>
            <a:ext cx="1799789" cy="609928"/>
          </a:xfrm>
          <a:prstGeom prst="rect">
            <a:avLst/>
          </a:prstGeom>
        </p:spPr>
      </p:pic>
      <p:sp>
        <p:nvSpPr>
          <p:cNvPr id="22" name="Rectangle 15">
            <a:extLst>
              <a:ext uri="{FF2B5EF4-FFF2-40B4-BE49-F238E27FC236}">
                <a16:creationId xmlns:a16="http://schemas.microsoft.com/office/drawing/2014/main" id="{F63FEA93-4903-8D6E-8FD3-5D32CA9271AC}"/>
              </a:ext>
              <a:ext uri="{C183D7F6-B498-43B3-948B-1728B52AA6E4}">
                <adec:decorative xmlns:adec="http://schemas.microsoft.com/office/drawing/2017/decorative" val="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3">
            <a:extLst>
              <a:ext uri="{FF2B5EF4-FFF2-40B4-BE49-F238E27FC236}">
                <a16:creationId xmlns:a16="http://schemas.microsoft.com/office/drawing/2014/main" id="{1A665DC0-03B0-B717-514F-475BB649AD5F}"/>
              </a:ext>
              <a:ext uri="{C183D7F6-B498-43B3-948B-1728B52AA6E4}">
                <adec:decorative xmlns:adec="http://schemas.microsoft.com/office/drawing/2017/decorative" val="1"/>
              </a:ext>
            </a:extLst>
          </p:cNvPr>
          <p:cNvSpPr/>
          <p:nvPr/>
        </p:nvSpPr>
        <p:spPr>
          <a:xfrm>
            <a:off x="11727808" y="6344350"/>
            <a:ext cx="144000" cy="144000"/>
          </a:xfrm>
          <a:prstGeom prst="rect">
            <a:avLst/>
          </a:prstGeom>
          <a:solidFill>
            <a:srgbClr val="F43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E0112B"/>
              </a:solidFill>
            </a:endParaRPr>
          </a:p>
        </p:txBody>
      </p:sp>
      <p:pic>
        <p:nvPicPr>
          <p:cNvPr id="15" name="Picture 14">
            <a:extLst>
              <a:ext uri="{FF2B5EF4-FFF2-40B4-BE49-F238E27FC236}">
                <a16:creationId xmlns:a16="http://schemas.microsoft.com/office/drawing/2014/main" id="{074AF745-F996-773D-45EB-76067B4B14F4}"/>
              </a:ext>
              <a:ext uri="{C183D7F6-B498-43B3-948B-1728B52AA6E4}">
                <adec:decorative xmlns:adec="http://schemas.microsoft.com/office/drawing/2017/decorative" val="1"/>
              </a:ext>
            </a:extLst>
          </p:cNvPr>
          <p:cNvPicPr>
            <a:picLocks noChangeAspect="1"/>
          </p:cNvPicPr>
          <p:nvPr/>
        </p:nvPicPr>
        <p:blipFill>
          <a:blip r:embed="rId3"/>
          <a:srcRect/>
          <a:stretch/>
        </p:blipFill>
        <p:spPr>
          <a:xfrm>
            <a:off x="10832279" y="299654"/>
            <a:ext cx="1041960" cy="609928"/>
          </a:xfrm>
          <a:prstGeom prst="rect">
            <a:avLst/>
          </a:prstGeom>
        </p:spPr>
      </p:pic>
      <p:pic>
        <p:nvPicPr>
          <p:cNvPr id="5" name="Picture 4" descr="A qr code with a white background&#10;&#10;AI-generated content may be incorrect.">
            <a:extLst>
              <a:ext uri="{FF2B5EF4-FFF2-40B4-BE49-F238E27FC236}">
                <a16:creationId xmlns:a16="http://schemas.microsoft.com/office/drawing/2014/main" id="{5803E607-5FC8-B86A-FAAA-8DBDB54C0B14}"/>
              </a:ext>
            </a:extLst>
          </p:cNvPr>
          <p:cNvPicPr>
            <a:picLocks noChangeAspect="1"/>
          </p:cNvPicPr>
          <p:nvPr/>
        </p:nvPicPr>
        <p:blipFill>
          <a:blip r:embed="rId4"/>
          <a:stretch>
            <a:fillRect/>
          </a:stretch>
        </p:blipFill>
        <p:spPr>
          <a:xfrm>
            <a:off x="7332088" y="2037216"/>
            <a:ext cx="3447027" cy="3447027"/>
          </a:xfrm>
          <a:prstGeom prst="rect">
            <a:avLst/>
          </a:prstGeom>
        </p:spPr>
      </p:pic>
    </p:spTree>
    <p:extLst>
      <p:ext uri="{BB962C8B-B14F-4D97-AF65-F5344CB8AC3E}">
        <p14:creationId xmlns:p14="http://schemas.microsoft.com/office/powerpoint/2010/main" val="15530898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CB871C-A795-6A0D-7AC9-2ABBD3D52F25}"/>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9213D258-CC13-F690-D469-83231B581B75}"/>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305236" y="299654"/>
            <a:ext cx="1799789" cy="609928"/>
          </a:xfrm>
          <a:prstGeom prst="rect">
            <a:avLst/>
          </a:prstGeom>
        </p:spPr>
      </p:pic>
      <p:sp>
        <p:nvSpPr>
          <p:cNvPr id="22" name="Rectangle 15">
            <a:extLst>
              <a:ext uri="{FF2B5EF4-FFF2-40B4-BE49-F238E27FC236}">
                <a16:creationId xmlns:a16="http://schemas.microsoft.com/office/drawing/2014/main" id="{F7C8C6C7-CD73-EAE2-C67E-EBC634E9C674}"/>
              </a:ext>
              <a:ext uri="{C183D7F6-B498-43B3-948B-1728B52AA6E4}">
                <adec:decorative xmlns:adec="http://schemas.microsoft.com/office/drawing/2017/decorative" val="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3">
            <a:extLst>
              <a:ext uri="{FF2B5EF4-FFF2-40B4-BE49-F238E27FC236}">
                <a16:creationId xmlns:a16="http://schemas.microsoft.com/office/drawing/2014/main" id="{2D2436FA-61DD-4D80-3B05-A8D5978CAAA5}"/>
              </a:ext>
              <a:ext uri="{C183D7F6-B498-43B3-948B-1728B52AA6E4}">
                <adec:decorative xmlns:adec="http://schemas.microsoft.com/office/drawing/2017/decorative" val="1"/>
              </a:ext>
            </a:extLst>
          </p:cNvPr>
          <p:cNvSpPr/>
          <p:nvPr/>
        </p:nvSpPr>
        <p:spPr>
          <a:xfrm>
            <a:off x="11727808" y="6344350"/>
            <a:ext cx="144000" cy="144000"/>
          </a:xfrm>
          <a:prstGeom prst="rect">
            <a:avLst/>
          </a:prstGeom>
          <a:solidFill>
            <a:srgbClr val="F43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E0112B"/>
              </a:solidFill>
            </a:endParaRPr>
          </a:p>
        </p:txBody>
      </p:sp>
      <p:pic>
        <p:nvPicPr>
          <p:cNvPr id="19" name="Picture 18">
            <a:extLst>
              <a:ext uri="{FF2B5EF4-FFF2-40B4-BE49-F238E27FC236}">
                <a16:creationId xmlns:a16="http://schemas.microsoft.com/office/drawing/2014/main" id="{1C4607A0-62A9-7BB9-B854-611637632C03}"/>
              </a:ext>
              <a:ext uri="{C183D7F6-B498-43B3-948B-1728B52AA6E4}">
                <adec:decorative xmlns:adec="http://schemas.microsoft.com/office/drawing/2017/decorative" val="1"/>
              </a:ext>
            </a:extLst>
          </p:cNvPr>
          <p:cNvPicPr>
            <a:picLocks noChangeAspect="1"/>
          </p:cNvPicPr>
          <p:nvPr/>
        </p:nvPicPr>
        <p:blipFill>
          <a:blip r:embed="rId3"/>
          <a:srcRect/>
          <a:stretch/>
        </p:blipFill>
        <p:spPr>
          <a:xfrm>
            <a:off x="10832279" y="299654"/>
            <a:ext cx="1041960" cy="609928"/>
          </a:xfrm>
          <a:prstGeom prst="rect">
            <a:avLst/>
          </a:prstGeom>
        </p:spPr>
      </p:pic>
      <p:sp>
        <p:nvSpPr>
          <p:cNvPr id="20" name="Title Placeholder 1">
            <a:extLst>
              <a:ext uri="{FF2B5EF4-FFF2-40B4-BE49-F238E27FC236}">
                <a16:creationId xmlns:a16="http://schemas.microsoft.com/office/drawing/2014/main" id="{7FE146F9-9538-9776-387F-00F3592BDA0C}"/>
              </a:ext>
              <a:ext uri="{C183D7F6-B498-43B3-948B-1728B52AA6E4}">
                <adec:decorative xmlns:adec="http://schemas.microsoft.com/office/drawing/2017/decorative" val="1"/>
              </a:ext>
            </a:extLst>
          </p:cNvPr>
          <p:cNvSpPr txBox="1">
            <a:spLocks/>
          </p:cNvSpPr>
          <p:nvPr/>
        </p:nvSpPr>
        <p:spPr>
          <a:xfrm>
            <a:off x="6095999" y="1030954"/>
            <a:ext cx="5775809" cy="611187"/>
          </a:xfrm>
          <a:prstGeom prst="rect">
            <a:avLst/>
          </a:prstGeom>
        </p:spPr>
        <p:txBody>
          <a:bodyPr vert="horz" lIns="0" tIns="0" rIns="0" bIns="0" rtlCol="0" anchor="ctr" anchorCtr="0">
            <a:noAutofit/>
          </a:bodyPr>
          <a:lstStyle>
            <a:lvl1pPr algn="r" defTabSz="914400" rtl="0" eaLnBrk="1" latinLnBrk="0" hangingPunct="1">
              <a:lnSpc>
                <a:spcPts val="3200"/>
              </a:lnSpc>
              <a:spcBef>
                <a:spcPct val="0"/>
              </a:spcBef>
              <a:buNone/>
              <a:defRPr sz="2000" b="1" i="0" kern="1200">
                <a:solidFill>
                  <a:schemeClr val="bg1">
                    <a:lumMod val="50000"/>
                  </a:schemeClr>
                </a:solidFill>
                <a:latin typeface="Arial" panose="020B0604020202020204" pitchFamily="34" charset="0"/>
                <a:ea typeface="Roboto Medium" pitchFamily="2" charset="0"/>
                <a:cs typeface="Arial" panose="020B0604020202020204" pitchFamily="34" charset="0"/>
              </a:defRPr>
            </a:lvl1pPr>
          </a:lstStyle>
          <a:p>
            <a:r>
              <a:rPr lang="en-US" dirty="0"/>
              <a:t>OS across CIVICA</a:t>
            </a:r>
          </a:p>
        </p:txBody>
      </p:sp>
      <p:sp>
        <p:nvSpPr>
          <p:cNvPr id="21" name="Text Placeholder 11">
            <a:extLst>
              <a:ext uri="{FF2B5EF4-FFF2-40B4-BE49-F238E27FC236}">
                <a16:creationId xmlns:a16="http://schemas.microsoft.com/office/drawing/2014/main" id="{DEBEDD4C-2A80-B719-B10B-150C9C20E708}"/>
              </a:ext>
              <a:ext uri="{C183D7F6-B498-43B3-948B-1728B52AA6E4}">
                <adec:decorative xmlns:adec="http://schemas.microsoft.com/office/drawing/2017/decorative" val="1"/>
              </a:ext>
            </a:extLst>
          </p:cNvPr>
          <p:cNvSpPr txBox="1">
            <a:spLocks/>
          </p:cNvSpPr>
          <p:nvPr/>
        </p:nvSpPr>
        <p:spPr>
          <a:xfrm>
            <a:off x="320192" y="6243526"/>
            <a:ext cx="3236154" cy="279440"/>
          </a:xfrm>
          <a:prstGeom prst="rect">
            <a:avLst/>
          </a:prstGeom>
        </p:spPr>
        <p:txBody>
          <a:bodyPr vert="horz" lIns="0" tIns="0" rIns="0" bIns="0" rtlCol="0">
            <a:normAutofit/>
          </a:bodyPr>
          <a:lstStyle>
            <a:lvl1pPr marL="7937" indent="0" algn="l" defTabSz="914400" rtl="0" eaLnBrk="1" latinLnBrk="0" hangingPunct="1">
              <a:lnSpc>
                <a:spcPct val="90000"/>
              </a:lnSpc>
              <a:spcBef>
                <a:spcPts val="1000"/>
              </a:spcBef>
              <a:buClr>
                <a:srgbClr val="FF0000"/>
              </a:buClr>
              <a:buSzPct val="110000"/>
              <a:buFontTx/>
              <a:buNone/>
              <a:tabLst/>
              <a:defRPr sz="1500" b="1" i="0" kern="1200">
                <a:solidFill>
                  <a:srgbClr val="E0112B"/>
                </a:solidFill>
                <a:latin typeface="Arial" panose="020B0604020202020204" pitchFamily="34" charset="0"/>
                <a:ea typeface="Roboto" pitchFamily="2" charset="0"/>
                <a:cs typeface="Arial" panose="020B0604020202020204" pitchFamily="34" charset="0"/>
              </a:defRPr>
            </a:lvl1pPr>
            <a:lvl2pPr marL="184150" indent="-176213" algn="l" defTabSz="900000" rtl="0" eaLnBrk="1" latinLnBrk="0" hangingPunct="1">
              <a:lnSpc>
                <a:spcPts val="3000"/>
              </a:lnSpc>
              <a:spcBef>
                <a:spcPts val="0"/>
              </a:spcBef>
              <a:spcAft>
                <a:spcPts val="0"/>
              </a:spcAft>
              <a:buClr>
                <a:srgbClr val="E0112B"/>
              </a:buClr>
              <a:buSzPct val="130000"/>
              <a:buFont typeface="Wingdings" pitchFamily="2" charset="2"/>
              <a:buChar char="§"/>
              <a:tabLst>
                <a:tab pos="3995738" algn="l"/>
              </a:tabLst>
              <a:defRPr sz="2000" kern="1200">
                <a:solidFill>
                  <a:schemeClr val="tx1"/>
                </a:solidFill>
                <a:latin typeface="Roboto" pitchFamily="2" charset="0"/>
                <a:ea typeface="Roboto" pitchFamily="2" charset="0"/>
                <a:cs typeface="+mn-cs"/>
              </a:defRPr>
            </a:lvl2pPr>
            <a:lvl3pPr marL="185738" indent="177800" algn="l" defTabSz="900000" rtl="0" eaLnBrk="1" latinLnBrk="0" hangingPunct="1">
              <a:lnSpc>
                <a:spcPts val="3000"/>
              </a:lnSpc>
              <a:spcBef>
                <a:spcPts val="0"/>
              </a:spcBef>
              <a:buClr>
                <a:srgbClr val="E0112B"/>
              </a:buClr>
              <a:buSzPct val="130000"/>
              <a:buFont typeface="Wingdings" pitchFamily="2" charset="2"/>
              <a:buChar char="§"/>
              <a:tabLst>
                <a:tab pos="3995738" algn="l"/>
              </a:tabLst>
              <a:defRPr sz="2000" kern="1200">
                <a:solidFill>
                  <a:schemeClr val="tx1"/>
                </a:solidFill>
                <a:latin typeface="Roboto" pitchFamily="2" charset="0"/>
                <a:ea typeface="Roboto" pitchFamily="2" charset="0"/>
                <a:cs typeface="+mn-cs"/>
              </a:defRPr>
            </a:lvl3pPr>
            <a:lvl4pPr marL="541338" indent="-177800" algn="l" defTabSz="900000" rtl="0" eaLnBrk="1" latinLnBrk="0" hangingPunct="1">
              <a:lnSpc>
                <a:spcPts val="3000"/>
              </a:lnSpc>
              <a:spcBef>
                <a:spcPts val="0"/>
              </a:spcBef>
              <a:buClr>
                <a:srgbClr val="E0112B"/>
              </a:buClr>
              <a:buSzPct val="130000"/>
              <a:buFont typeface="Wingdings" pitchFamily="2" charset="2"/>
              <a:buChar char="§"/>
              <a:tabLst>
                <a:tab pos="3995738" algn="l"/>
              </a:tabLst>
              <a:defRPr sz="1700" kern="1200">
                <a:solidFill>
                  <a:schemeClr val="tx1"/>
                </a:solidFill>
                <a:latin typeface="Roboto" pitchFamily="2" charset="0"/>
                <a:ea typeface="Roboto" pitchFamily="2" charset="0"/>
                <a:cs typeface="+mn-cs"/>
              </a:defRPr>
            </a:lvl4pPr>
            <a:lvl5pPr marL="717550" marR="0" indent="-176213" algn="l" defTabSz="900000" rtl="0" eaLnBrk="1" fontAlgn="auto" latinLnBrk="0" hangingPunct="1">
              <a:lnSpc>
                <a:spcPts val="3000"/>
              </a:lnSpc>
              <a:spcBef>
                <a:spcPts val="0"/>
              </a:spcBef>
              <a:spcAft>
                <a:spcPts val="0"/>
              </a:spcAft>
              <a:buClr>
                <a:srgbClr val="E0112B"/>
              </a:buClr>
              <a:buSzPct val="130000"/>
              <a:buFont typeface="Wingdings" pitchFamily="2" charset="2"/>
              <a:buChar char="§"/>
              <a:tabLst>
                <a:tab pos="3995738" algn="l"/>
              </a:tabLst>
              <a:defRPr sz="1700" kern="1200">
                <a:solidFill>
                  <a:schemeClr val="tx1"/>
                </a:solidFill>
                <a:latin typeface="Roboto" pitchFamily="2" charset="0"/>
                <a:ea typeface="Roboto"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lse.ac.uk/library</a:t>
            </a:r>
            <a:endParaRPr lang="en-US" dirty="0"/>
          </a:p>
        </p:txBody>
      </p:sp>
      <p:sp>
        <p:nvSpPr>
          <p:cNvPr id="23" name="Text Placeholder 10">
            <a:extLst>
              <a:ext uri="{FF2B5EF4-FFF2-40B4-BE49-F238E27FC236}">
                <a16:creationId xmlns:a16="http://schemas.microsoft.com/office/drawing/2014/main" id="{7BADA69F-8326-CDF7-A409-E25FEB6FC950}"/>
              </a:ext>
              <a:ext uri="{C183D7F6-B498-43B3-948B-1728B52AA6E4}">
                <adec:decorative xmlns:adec="http://schemas.microsoft.com/office/drawing/2017/decorative" val="1"/>
              </a:ext>
            </a:extLst>
          </p:cNvPr>
          <p:cNvSpPr txBox="1">
            <a:spLocks/>
          </p:cNvSpPr>
          <p:nvPr/>
        </p:nvSpPr>
        <p:spPr>
          <a:xfrm>
            <a:off x="6095999" y="6195415"/>
            <a:ext cx="5613783" cy="440057"/>
          </a:xfrm>
          <a:prstGeom prst="rect">
            <a:avLst/>
          </a:prstGeom>
        </p:spPr>
        <p:txBody>
          <a:bodyPr vert="horz" lIns="91440" tIns="45720" rIns="91440" bIns="45720" rtlCol="0" anchor="ctr">
            <a:normAutofit/>
          </a:bodyPr>
          <a:lstStyle>
            <a:lvl1pPr marL="7937" indent="0" algn="r" defTabSz="914400" rtl="0" eaLnBrk="1" latinLnBrk="0" hangingPunct="1">
              <a:lnSpc>
                <a:spcPct val="90000"/>
              </a:lnSpc>
              <a:spcBef>
                <a:spcPts val="1000"/>
              </a:spcBef>
              <a:buClr>
                <a:srgbClr val="FF0000"/>
              </a:buClr>
              <a:buSzPct val="110000"/>
              <a:buFontTx/>
              <a:buNone/>
              <a:tabLst/>
              <a:defRPr lang="en-GB" sz="1800" b="0" i="0" kern="1200" baseline="0" dirty="0">
                <a:solidFill>
                  <a:schemeClr val="tx1"/>
                </a:solidFill>
                <a:effectLst/>
                <a:latin typeface="Arial" panose="020B0604020202020204" pitchFamily="34" charset="0"/>
                <a:ea typeface="Roboto" pitchFamily="2" charset="0"/>
                <a:cs typeface="Arial" panose="020B0604020202020204" pitchFamily="34" charset="0"/>
              </a:defRPr>
            </a:lvl1pPr>
            <a:lvl2pPr marL="184150" indent="-176213" algn="l" defTabSz="900000" rtl="0" eaLnBrk="1" latinLnBrk="0" hangingPunct="1">
              <a:lnSpc>
                <a:spcPts val="3000"/>
              </a:lnSpc>
              <a:spcBef>
                <a:spcPts val="0"/>
              </a:spcBef>
              <a:spcAft>
                <a:spcPts val="0"/>
              </a:spcAft>
              <a:buClr>
                <a:srgbClr val="E0112B"/>
              </a:buClr>
              <a:buSzPct val="130000"/>
              <a:buFont typeface="Wingdings" pitchFamily="2" charset="2"/>
              <a:buChar char="§"/>
              <a:tabLst>
                <a:tab pos="3995738" algn="l"/>
              </a:tabLst>
              <a:defRPr sz="2000" kern="1200">
                <a:solidFill>
                  <a:schemeClr val="tx1"/>
                </a:solidFill>
                <a:latin typeface="Roboto" pitchFamily="2" charset="0"/>
                <a:ea typeface="Roboto" pitchFamily="2" charset="0"/>
                <a:cs typeface="+mn-cs"/>
              </a:defRPr>
            </a:lvl2pPr>
            <a:lvl3pPr marL="185738" indent="177800" algn="l" defTabSz="900000" rtl="0" eaLnBrk="1" latinLnBrk="0" hangingPunct="1">
              <a:lnSpc>
                <a:spcPts val="3000"/>
              </a:lnSpc>
              <a:spcBef>
                <a:spcPts val="0"/>
              </a:spcBef>
              <a:buClr>
                <a:srgbClr val="E0112B"/>
              </a:buClr>
              <a:buSzPct val="130000"/>
              <a:buFont typeface="Wingdings" pitchFamily="2" charset="2"/>
              <a:buChar char="§"/>
              <a:tabLst>
                <a:tab pos="3995738" algn="l"/>
              </a:tabLst>
              <a:defRPr sz="2000" kern="1200">
                <a:solidFill>
                  <a:schemeClr val="tx1"/>
                </a:solidFill>
                <a:latin typeface="Roboto" pitchFamily="2" charset="0"/>
                <a:ea typeface="Roboto" pitchFamily="2" charset="0"/>
                <a:cs typeface="+mn-cs"/>
              </a:defRPr>
            </a:lvl3pPr>
            <a:lvl4pPr marL="541338" indent="-177800" algn="l" defTabSz="900000" rtl="0" eaLnBrk="1" latinLnBrk="0" hangingPunct="1">
              <a:lnSpc>
                <a:spcPts val="3000"/>
              </a:lnSpc>
              <a:spcBef>
                <a:spcPts val="0"/>
              </a:spcBef>
              <a:buClr>
                <a:srgbClr val="E0112B"/>
              </a:buClr>
              <a:buSzPct val="130000"/>
              <a:buFont typeface="Wingdings" pitchFamily="2" charset="2"/>
              <a:buChar char="§"/>
              <a:tabLst>
                <a:tab pos="3995738" algn="l"/>
              </a:tabLst>
              <a:defRPr sz="1700" kern="1200">
                <a:solidFill>
                  <a:schemeClr val="tx1"/>
                </a:solidFill>
                <a:latin typeface="Roboto" pitchFamily="2" charset="0"/>
                <a:ea typeface="Roboto" pitchFamily="2" charset="0"/>
                <a:cs typeface="+mn-cs"/>
              </a:defRPr>
            </a:lvl4pPr>
            <a:lvl5pPr marL="717550" marR="0" indent="-176213" algn="l" defTabSz="900000" rtl="0" eaLnBrk="1" fontAlgn="auto" latinLnBrk="0" hangingPunct="1">
              <a:lnSpc>
                <a:spcPts val="3000"/>
              </a:lnSpc>
              <a:spcBef>
                <a:spcPts val="0"/>
              </a:spcBef>
              <a:spcAft>
                <a:spcPts val="0"/>
              </a:spcAft>
              <a:buClr>
                <a:srgbClr val="E0112B"/>
              </a:buClr>
              <a:buSzPct val="130000"/>
              <a:buFont typeface="Wingdings" pitchFamily="2" charset="2"/>
              <a:buChar char="§"/>
              <a:tabLst>
                <a:tab pos="3995738" algn="l"/>
              </a:tabLst>
              <a:defRPr sz="1700" kern="1200">
                <a:solidFill>
                  <a:schemeClr val="tx1"/>
                </a:solidFill>
                <a:latin typeface="Roboto" pitchFamily="2" charset="0"/>
                <a:ea typeface="Roboto"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LSE Library</a:t>
            </a:r>
          </a:p>
        </p:txBody>
      </p:sp>
      <p:pic>
        <p:nvPicPr>
          <p:cNvPr id="2" name="Google Shape;72;p2">
            <a:extLst>
              <a:ext uri="{FF2B5EF4-FFF2-40B4-BE49-F238E27FC236}">
                <a16:creationId xmlns:a16="http://schemas.microsoft.com/office/drawing/2014/main" id="{71B953CA-9AF8-8AD5-4DA5-FD7037EF2D2F}"/>
              </a:ext>
            </a:extLst>
          </p:cNvPr>
          <p:cNvPicPr preferRelativeResize="0"/>
          <p:nvPr/>
        </p:nvPicPr>
        <p:blipFill rotWithShape="1">
          <a:blip r:embed="rId4">
            <a:alphaModFix/>
          </a:blip>
          <a:srcRect/>
          <a:stretch/>
        </p:blipFill>
        <p:spPr>
          <a:xfrm>
            <a:off x="2808699" y="175643"/>
            <a:ext cx="6400800" cy="3352800"/>
          </a:xfrm>
          <a:prstGeom prst="rect">
            <a:avLst/>
          </a:prstGeom>
          <a:noFill/>
          <a:ln>
            <a:noFill/>
          </a:ln>
        </p:spPr>
      </p:pic>
      <p:pic>
        <p:nvPicPr>
          <p:cNvPr id="5" name="Google Shape;73;p2">
            <a:extLst>
              <a:ext uri="{FF2B5EF4-FFF2-40B4-BE49-F238E27FC236}">
                <a16:creationId xmlns:a16="http://schemas.microsoft.com/office/drawing/2014/main" id="{D26EE49C-6093-CA20-8C58-97ED6E144832}"/>
              </a:ext>
            </a:extLst>
          </p:cNvPr>
          <p:cNvPicPr preferRelativeResize="0"/>
          <p:nvPr/>
        </p:nvPicPr>
        <p:blipFill rotWithShape="1">
          <a:blip r:embed="rId5">
            <a:alphaModFix/>
          </a:blip>
          <a:srcRect/>
          <a:stretch/>
        </p:blipFill>
        <p:spPr>
          <a:xfrm>
            <a:off x="410222" y="5171145"/>
            <a:ext cx="2241755" cy="468784"/>
          </a:xfrm>
          <a:prstGeom prst="rect">
            <a:avLst/>
          </a:prstGeom>
          <a:noFill/>
          <a:ln>
            <a:noFill/>
          </a:ln>
        </p:spPr>
      </p:pic>
      <p:pic>
        <p:nvPicPr>
          <p:cNvPr id="7" name="Google Shape;74;p2" descr="Stockholm School of Economics - Wikipedia">
            <a:extLst>
              <a:ext uri="{FF2B5EF4-FFF2-40B4-BE49-F238E27FC236}">
                <a16:creationId xmlns:a16="http://schemas.microsoft.com/office/drawing/2014/main" id="{EE38F6EF-913B-8ADE-DA3F-BC31DEA493E5}"/>
              </a:ext>
            </a:extLst>
          </p:cNvPr>
          <p:cNvPicPr preferRelativeResize="0"/>
          <p:nvPr/>
        </p:nvPicPr>
        <p:blipFill rotWithShape="1">
          <a:blip r:embed="rId6">
            <a:alphaModFix/>
          </a:blip>
          <a:srcRect/>
          <a:stretch/>
        </p:blipFill>
        <p:spPr>
          <a:xfrm>
            <a:off x="530657" y="3152960"/>
            <a:ext cx="1491416" cy="1521349"/>
          </a:xfrm>
          <a:prstGeom prst="rect">
            <a:avLst/>
          </a:prstGeom>
          <a:noFill/>
          <a:ln>
            <a:noFill/>
          </a:ln>
        </p:spPr>
      </p:pic>
      <p:pic>
        <p:nvPicPr>
          <p:cNvPr id="8" name="Google Shape;75;p2" descr="Legal notice | Hertie School">
            <a:extLst>
              <a:ext uri="{FF2B5EF4-FFF2-40B4-BE49-F238E27FC236}">
                <a16:creationId xmlns:a16="http://schemas.microsoft.com/office/drawing/2014/main" id="{426DCA01-AEA1-42FF-BF64-72FEAA0CC627}"/>
              </a:ext>
            </a:extLst>
          </p:cNvPr>
          <p:cNvPicPr preferRelativeResize="0"/>
          <p:nvPr/>
        </p:nvPicPr>
        <p:blipFill rotWithShape="1">
          <a:blip r:embed="rId7">
            <a:alphaModFix/>
          </a:blip>
          <a:srcRect t="36680" b="34256"/>
          <a:stretch/>
        </p:blipFill>
        <p:spPr>
          <a:xfrm>
            <a:off x="2891440" y="4841525"/>
            <a:ext cx="4618703" cy="704757"/>
          </a:xfrm>
          <a:prstGeom prst="rect">
            <a:avLst/>
          </a:prstGeom>
          <a:noFill/>
          <a:ln>
            <a:noFill/>
          </a:ln>
        </p:spPr>
      </p:pic>
      <p:pic>
        <p:nvPicPr>
          <p:cNvPr id="9" name="Google Shape;76;p2">
            <a:extLst>
              <a:ext uri="{FF2B5EF4-FFF2-40B4-BE49-F238E27FC236}">
                <a16:creationId xmlns:a16="http://schemas.microsoft.com/office/drawing/2014/main" id="{783B5F00-1283-8984-F9A6-56902C62E4C0}"/>
              </a:ext>
            </a:extLst>
          </p:cNvPr>
          <p:cNvPicPr preferRelativeResize="0"/>
          <p:nvPr/>
        </p:nvPicPr>
        <p:blipFill rotWithShape="1">
          <a:blip r:embed="rId8">
            <a:alphaModFix/>
          </a:blip>
          <a:srcRect/>
          <a:stretch/>
        </p:blipFill>
        <p:spPr>
          <a:xfrm>
            <a:off x="10000073" y="1530945"/>
            <a:ext cx="1353727" cy="1429854"/>
          </a:xfrm>
          <a:prstGeom prst="rect">
            <a:avLst/>
          </a:prstGeom>
          <a:noFill/>
          <a:ln>
            <a:noFill/>
          </a:ln>
        </p:spPr>
      </p:pic>
      <p:pic>
        <p:nvPicPr>
          <p:cNvPr id="10" name="Google Shape;77;p2" descr="logo">
            <a:extLst>
              <a:ext uri="{FF2B5EF4-FFF2-40B4-BE49-F238E27FC236}">
                <a16:creationId xmlns:a16="http://schemas.microsoft.com/office/drawing/2014/main" id="{AC39838E-C166-EA0E-129D-B48931645D57}"/>
              </a:ext>
            </a:extLst>
          </p:cNvPr>
          <p:cNvPicPr preferRelativeResize="0"/>
          <p:nvPr/>
        </p:nvPicPr>
        <p:blipFill rotWithShape="1">
          <a:blip r:embed="rId9">
            <a:alphaModFix/>
          </a:blip>
          <a:srcRect/>
          <a:stretch/>
        </p:blipFill>
        <p:spPr>
          <a:xfrm>
            <a:off x="2631718" y="5939827"/>
            <a:ext cx="6577781" cy="668056"/>
          </a:xfrm>
          <a:prstGeom prst="rect">
            <a:avLst/>
          </a:prstGeom>
          <a:noFill/>
          <a:ln>
            <a:noFill/>
          </a:ln>
        </p:spPr>
      </p:pic>
      <p:pic>
        <p:nvPicPr>
          <p:cNvPr id="11" name="Google Shape;78;p2" descr="logo Sciences Po">
            <a:extLst>
              <a:ext uri="{FF2B5EF4-FFF2-40B4-BE49-F238E27FC236}">
                <a16:creationId xmlns:a16="http://schemas.microsoft.com/office/drawing/2014/main" id="{2F67DF0C-2927-A16E-BE4B-D4B4035DF1A4}"/>
              </a:ext>
            </a:extLst>
          </p:cNvPr>
          <p:cNvPicPr preferRelativeResize="0"/>
          <p:nvPr/>
        </p:nvPicPr>
        <p:blipFill rotWithShape="1">
          <a:blip r:embed="rId10">
            <a:alphaModFix/>
          </a:blip>
          <a:srcRect/>
          <a:stretch/>
        </p:blipFill>
        <p:spPr>
          <a:xfrm>
            <a:off x="3556346" y="3676195"/>
            <a:ext cx="3288892" cy="515905"/>
          </a:xfrm>
          <a:prstGeom prst="rect">
            <a:avLst/>
          </a:prstGeom>
          <a:noFill/>
          <a:ln>
            <a:noFill/>
          </a:ln>
        </p:spPr>
      </p:pic>
      <p:pic>
        <p:nvPicPr>
          <p:cNvPr id="12" name="Google Shape;79;p2" descr="Visual identity of SGH Warsaw School of Economics | SGH ...">
            <a:extLst>
              <a:ext uri="{FF2B5EF4-FFF2-40B4-BE49-F238E27FC236}">
                <a16:creationId xmlns:a16="http://schemas.microsoft.com/office/drawing/2014/main" id="{B76760A0-9104-F604-FCFF-3048408747D8}"/>
              </a:ext>
            </a:extLst>
          </p:cNvPr>
          <p:cNvPicPr preferRelativeResize="0"/>
          <p:nvPr/>
        </p:nvPicPr>
        <p:blipFill rotWithShape="1">
          <a:blip r:embed="rId11">
            <a:alphaModFix/>
          </a:blip>
          <a:srcRect l="16292" t="17850" r="16316" b="17452"/>
          <a:stretch/>
        </p:blipFill>
        <p:spPr>
          <a:xfrm>
            <a:off x="10168728" y="3470673"/>
            <a:ext cx="1456233" cy="1256387"/>
          </a:xfrm>
          <a:prstGeom prst="rect">
            <a:avLst/>
          </a:prstGeom>
          <a:noFill/>
          <a:ln>
            <a:noFill/>
          </a:ln>
        </p:spPr>
      </p:pic>
      <p:pic>
        <p:nvPicPr>
          <p:cNvPr id="13" name="Google Shape;80;p2" descr="A red and white flag with black text&#10;&#10;Description automatically generated">
            <a:extLst>
              <a:ext uri="{FF2B5EF4-FFF2-40B4-BE49-F238E27FC236}">
                <a16:creationId xmlns:a16="http://schemas.microsoft.com/office/drawing/2014/main" id="{0BC06A70-4090-9300-C826-B3563E9751A7}"/>
              </a:ext>
            </a:extLst>
          </p:cNvPr>
          <p:cNvPicPr preferRelativeResize="0"/>
          <p:nvPr/>
        </p:nvPicPr>
        <p:blipFill rotWithShape="1">
          <a:blip r:embed="rId12">
            <a:alphaModFix/>
          </a:blip>
          <a:srcRect/>
          <a:stretch/>
        </p:blipFill>
        <p:spPr>
          <a:xfrm>
            <a:off x="100507" y="1918357"/>
            <a:ext cx="2861187" cy="995195"/>
          </a:xfrm>
          <a:prstGeom prst="rect">
            <a:avLst/>
          </a:prstGeom>
          <a:noFill/>
          <a:ln>
            <a:noFill/>
          </a:ln>
        </p:spPr>
      </p:pic>
      <p:pic>
        <p:nvPicPr>
          <p:cNvPr id="14" name="Google Shape;81;p2" descr="The EUI identity">
            <a:extLst>
              <a:ext uri="{FF2B5EF4-FFF2-40B4-BE49-F238E27FC236}">
                <a16:creationId xmlns:a16="http://schemas.microsoft.com/office/drawing/2014/main" id="{288191DE-D53A-FB06-B611-5CD99A20F3B0}"/>
              </a:ext>
            </a:extLst>
          </p:cNvPr>
          <p:cNvPicPr preferRelativeResize="0"/>
          <p:nvPr/>
        </p:nvPicPr>
        <p:blipFill rotWithShape="1">
          <a:blip r:embed="rId13">
            <a:alphaModFix/>
          </a:blip>
          <a:srcRect/>
          <a:stretch/>
        </p:blipFill>
        <p:spPr>
          <a:xfrm>
            <a:off x="7510143" y="3562223"/>
            <a:ext cx="2073078" cy="974995"/>
          </a:xfrm>
          <a:prstGeom prst="rect">
            <a:avLst/>
          </a:prstGeom>
          <a:noFill/>
          <a:ln>
            <a:noFill/>
          </a:ln>
        </p:spPr>
      </p:pic>
      <p:pic>
        <p:nvPicPr>
          <p:cNvPr id="16" name="Google Shape;82;p2" descr="CEU visual identity | Central European University">
            <a:extLst>
              <a:ext uri="{FF2B5EF4-FFF2-40B4-BE49-F238E27FC236}">
                <a16:creationId xmlns:a16="http://schemas.microsoft.com/office/drawing/2014/main" id="{5ECE915B-F4FF-7494-6504-6B0FF78C57AE}"/>
              </a:ext>
            </a:extLst>
          </p:cNvPr>
          <p:cNvPicPr preferRelativeResize="0"/>
          <p:nvPr/>
        </p:nvPicPr>
        <p:blipFill rotWithShape="1">
          <a:blip r:embed="rId14">
            <a:alphaModFix/>
          </a:blip>
          <a:srcRect l="6067" t="12196" r="4228" b="13216"/>
          <a:stretch/>
        </p:blipFill>
        <p:spPr>
          <a:xfrm>
            <a:off x="8152627" y="4837111"/>
            <a:ext cx="2861188" cy="1136851"/>
          </a:xfrm>
          <a:prstGeom prst="rect">
            <a:avLst/>
          </a:prstGeom>
          <a:noFill/>
          <a:ln>
            <a:noFill/>
          </a:ln>
        </p:spPr>
      </p:pic>
    </p:spTree>
    <p:extLst>
      <p:ext uri="{BB962C8B-B14F-4D97-AF65-F5344CB8AC3E}">
        <p14:creationId xmlns:p14="http://schemas.microsoft.com/office/powerpoint/2010/main" val="42579309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a:extLst>
              <a:ext uri="{FF2B5EF4-FFF2-40B4-BE49-F238E27FC236}">
                <a16:creationId xmlns:a16="http://schemas.microsoft.com/office/drawing/2014/main" id="{C119A3BA-4C82-4D13-BD7C-79BFA3CA878F}"/>
              </a:ext>
            </a:extLst>
          </p:cNvPr>
          <p:cNvSpPr txBox="1">
            <a:spLocks noGrp="1"/>
          </p:cNvSpPr>
          <p:nvPr>
            <p:ph type="title" idx="4294967295"/>
          </p:nvPr>
        </p:nvSpPr>
        <p:spPr>
          <a:xfrm>
            <a:off x="1116376" y="1426029"/>
            <a:ext cx="6645391" cy="52322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E0112B"/>
                </a:solidFill>
                <a:effectLst/>
                <a:uLnTx/>
                <a:uFillTx/>
                <a:latin typeface="Arial" panose="020B0604020202020204" pitchFamily="34" charset="0"/>
                <a:ea typeface="Roboto-Light" pitchFamily="2" charset="0"/>
                <a:cs typeface="Arial" panose="020B0604020202020204" pitchFamily="34" charset="0"/>
              </a:rPr>
              <a:t>CIVICA Open Science – Initial Phase </a:t>
            </a:r>
            <a:endParaRPr kumimoji="0" lang="en-GB"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10" name="Text Placeholder 9">
            <a:extLst>
              <a:ext uri="{FF2B5EF4-FFF2-40B4-BE49-F238E27FC236}">
                <a16:creationId xmlns:a16="http://schemas.microsoft.com/office/drawing/2014/main" id="{7B9087AC-3B6C-7340-9C1D-41EB93C6D8CD}"/>
              </a:ext>
            </a:extLst>
          </p:cNvPr>
          <p:cNvSpPr>
            <a:spLocks/>
          </p:cNvSpPr>
          <p:nvPr/>
        </p:nvSpPr>
        <p:spPr>
          <a:xfrm>
            <a:off x="1019175" y="2520276"/>
            <a:ext cx="10153650" cy="3561436"/>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marR="0" lvl="0" indent="-285750" algn="l" defTabSz="685800" rtl="0" eaLnBrk="1" fontAlgn="auto" latinLnBrk="0" hangingPunct="1">
              <a:lnSpc>
                <a:spcPts val="2220"/>
              </a:lnSpc>
              <a:spcBef>
                <a:spcPts val="0"/>
              </a:spcBef>
              <a:spcAft>
                <a:spcPts val="600"/>
              </a:spcAft>
              <a:buClr>
                <a:srgbClr val="E0112B"/>
              </a:buClr>
              <a:buSzPct val="110000"/>
              <a:buFont typeface="Arial" panose="020B0604020202020204" pitchFamily="34" charset="0"/>
              <a:buChar char="•"/>
              <a:tabLst/>
              <a:defRPr/>
            </a:pPr>
            <a:r>
              <a:rPr kumimoji="0" lang="en-GB" b="0" i="0" u="none" strike="noStrike" kern="1200" cap="none" spc="0" normalizeH="0" baseline="0" noProof="0" dirty="0">
                <a:ln>
                  <a:noFill/>
                </a:ln>
                <a:solidFill>
                  <a:srgbClr val="212121"/>
                </a:solidFill>
                <a:effectLst/>
                <a:uLnTx/>
                <a:uFillTx/>
                <a:latin typeface="Arial" panose="020B0604020202020204" pitchFamily="34" charset="0"/>
                <a:ea typeface="Times New Roman" panose="02020603050405020304" pitchFamily="18" charset="0"/>
                <a:cs typeface="Arial" panose="020B0604020202020204" pitchFamily="34" charset="0"/>
              </a:rPr>
              <a:t>January 2021 to December 2023</a:t>
            </a:r>
          </a:p>
          <a:p>
            <a:pPr marL="285750" marR="0" lvl="0" indent="-285750" algn="l" defTabSz="685800" rtl="0" eaLnBrk="1" fontAlgn="auto" latinLnBrk="0" hangingPunct="1">
              <a:lnSpc>
                <a:spcPts val="2220"/>
              </a:lnSpc>
              <a:spcBef>
                <a:spcPts val="0"/>
              </a:spcBef>
              <a:spcAft>
                <a:spcPts val="600"/>
              </a:spcAft>
              <a:buClr>
                <a:srgbClr val="E0112B"/>
              </a:buClr>
              <a:buSzPct val="110000"/>
              <a:buFont typeface="Arial" panose="020B0604020202020204" pitchFamily="34" charset="0"/>
              <a:buChar char="•"/>
              <a:tabLst/>
              <a:defRPr/>
            </a:pPr>
            <a:r>
              <a:rPr kumimoji="0" lang="en-GB" b="0" i="0" u="none" strike="noStrike" kern="1200" cap="none" spc="0" normalizeH="0" baseline="0" noProof="0" dirty="0">
                <a:ln>
                  <a:noFill/>
                </a:ln>
                <a:solidFill>
                  <a:srgbClr val="212121"/>
                </a:solidFill>
                <a:effectLst/>
                <a:uLnTx/>
                <a:uFillTx/>
                <a:latin typeface="Arial" panose="020B0604020202020204" pitchFamily="34" charset="0"/>
                <a:ea typeface="Times New Roman" panose="02020603050405020304" pitchFamily="18" charset="0"/>
                <a:cs typeface="Arial" panose="020B0604020202020204" pitchFamily="34" charset="0"/>
              </a:rPr>
              <a:t>Aiming to develop an Open Science plan and principles across the CIVICA institutions</a:t>
            </a:r>
          </a:p>
          <a:p>
            <a:pPr marL="285750" marR="0" lvl="0" indent="-285750" algn="l" defTabSz="685800" rtl="0" eaLnBrk="1" fontAlgn="auto" latinLnBrk="0" hangingPunct="1">
              <a:lnSpc>
                <a:spcPts val="2220"/>
              </a:lnSpc>
              <a:spcBef>
                <a:spcPts val="0"/>
              </a:spcBef>
              <a:spcAft>
                <a:spcPts val="600"/>
              </a:spcAft>
              <a:buClr>
                <a:srgbClr val="E0112B"/>
              </a:buClr>
              <a:buSzPct val="110000"/>
              <a:buFont typeface="Arial" panose="020B0604020202020204" pitchFamily="34" charset="0"/>
              <a:buChar char="•"/>
              <a:tabLst/>
              <a:defRPr/>
            </a:pPr>
            <a:r>
              <a:rPr lang="en-GB" dirty="0">
                <a:solidFill>
                  <a:srgbClr val="212121"/>
                </a:solidFill>
                <a:latin typeface="Arial" panose="020B0604020202020204" pitchFamily="34" charset="0"/>
                <a:ea typeface="Times New Roman" panose="02020603050405020304" pitchFamily="18" charset="0"/>
                <a:cs typeface="Arial" panose="020B0604020202020204" pitchFamily="34" charset="0"/>
              </a:rPr>
              <a:t>K</a:t>
            </a:r>
            <a:r>
              <a:rPr kumimoji="0" lang="en-GB" b="0" i="0" u="none" strike="noStrike" kern="1200" cap="none" spc="0" normalizeH="0" baseline="0" noProof="0" dirty="0" err="1">
                <a:ln>
                  <a:noFill/>
                </a:ln>
                <a:solidFill>
                  <a:srgbClr val="212121"/>
                </a:solidFill>
                <a:effectLst/>
                <a:uLnTx/>
                <a:uFillTx/>
                <a:latin typeface="Arial" panose="020B0604020202020204" pitchFamily="34" charset="0"/>
                <a:ea typeface="Times New Roman" panose="02020603050405020304" pitchFamily="18" charset="0"/>
                <a:cs typeface="Arial" panose="020B0604020202020204" pitchFamily="34" charset="0"/>
              </a:rPr>
              <a:t>ey</a:t>
            </a:r>
            <a:r>
              <a:rPr kumimoji="0" lang="en-GB" b="0" i="0" u="none" strike="noStrike" kern="1200" cap="none" spc="0" normalizeH="0" baseline="0" noProof="0" dirty="0">
                <a:ln>
                  <a:noFill/>
                </a:ln>
                <a:solidFill>
                  <a:srgbClr val="212121"/>
                </a:solidFill>
                <a:effectLst/>
                <a:uLnTx/>
                <a:uFillTx/>
                <a:latin typeface="Arial" panose="020B0604020202020204" pitchFamily="34" charset="0"/>
                <a:ea typeface="Times New Roman" panose="02020603050405020304" pitchFamily="18" charset="0"/>
                <a:cs typeface="Arial" panose="020B0604020202020204" pitchFamily="34" charset="0"/>
              </a:rPr>
              <a:t> actions and achievements:</a:t>
            </a:r>
          </a:p>
          <a:p>
            <a:pPr marL="742950" lvl="1" indent="-285750" defTabSz="685800">
              <a:lnSpc>
                <a:spcPts val="2220"/>
              </a:lnSpc>
              <a:spcAft>
                <a:spcPts val="600"/>
              </a:spcAft>
              <a:buClr>
                <a:srgbClr val="E0112B"/>
              </a:buClr>
              <a:buSzPct val="110000"/>
              <a:buFont typeface="Arial" panose="020B0604020202020204" pitchFamily="34" charset="0"/>
              <a:buChar char="•"/>
              <a:defRPr/>
            </a:pPr>
            <a:r>
              <a:rPr kumimoji="0" lang="en-GB" b="0" i="0" u="none" strike="noStrike" kern="1200" cap="none" spc="0" normalizeH="0" baseline="0" noProof="0" dirty="0">
                <a:ln>
                  <a:noFill/>
                </a:ln>
                <a:solidFill>
                  <a:srgbClr val="212121"/>
                </a:solidFill>
                <a:effectLst/>
                <a:uLnTx/>
                <a:uFillTx/>
                <a:latin typeface="Arial" panose="020B0604020202020204" pitchFamily="34" charset="0"/>
                <a:ea typeface="Times New Roman" panose="02020603050405020304" pitchFamily="18" charset="0"/>
                <a:cs typeface="Arial" panose="020B0604020202020204" pitchFamily="34" charset="0"/>
              </a:rPr>
              <a:t>Collaborative working group launched for Open Science strategies.</a:t>
            </a:r>
          </a:p>
          <a:p>
            <a:pPr marL="742950" lvl="1" indent="-285750" defTabSz="685800">
              <a:lnSpc>
                <a:spcPts val="2220"/>
              </a:lnSpc>
              <a:spcAft>
                <a:spcPts val="600"/>
              </a:spcAft>
              <a:buClr>
                <a:srgbClr val="E0112B"/>
              </a:buClr>
              <a:buSzPct val="110000"/>
              <a:buFont typeface="Arial" panose="020B0604020202020204" pitchFamily="34" charset="0"/>
              <a:buChar char="•"/>
              <a:defRPr/>
            </a:pPr>
            <a:r>
              <a:rPr kumimoji="0" lang="en-GB" b="0" i="0" u="none" strike="noStrike" kern="1200" cap="none" spc="0" normalizeH="0" baseline="0" noProof="0" dirty="0">
                <a:ln>
                  <a:noFill/>
                </a:ln>
                <a:solidFill>
                  <a:srgbClr val="212121"/>
                </a:solidFill>
                <a:effectLst/>
                <a:uLnTx/>
                <a:uFillTx/>
                <a:latin typeface="Arial" panose="020B0604020202020204" pitchFamily="34" charset="0"/>
                <a:ea typeface="Times New Roman" panose="02020603050405020304" pitchFamily="18" charset="0"/>
                <a:cs typeface="Arial" panose="020B0604020202020204" pitchFamily="34" charset="0"/>
              </a:rPr>
              <a:t>Open Science Barometer: Evaluated institutional Open Science policies, infrastructure, and training.</a:t>
            </a:r>
          </a:p>
          <a:p>
            <a:pPr marL="742950" lvl="1" indent="-285750" defTabSz="685800">
              <a:lnSpc>
                <a:spcPts val="2220"/>
              </a:lnSpc>
              <a:spcAft>
                <a:spcPts val="600"/>
              </a:spcAft>
              <a:buClr>
                <a:srgbClr val="E0112B"/>
              </a:buClr>
              <a:buSzPct val="110000"/>
              <a:buFont typeface="Arial" panose="020B0604020202020204" pitchFamily="34" charset="0"/>
              <a:buChar char="•"/>
              <a:defRPr/>
            </a:pPr>
            <a:r>
              <a:rPr kumimoji="0" lang="en-GB" b="0" i="0" u="none" strike="noStrike" kern="1200" cap="none" spc="0" normalizeH="0" baseline="0" noProof="0" dirty="0">
                <a:ln>
                  <a:noFill/>
                </a:ln>
                <a:solidFill>
                  <a:srgbClr val="212121"/>
                </a:solidFill>
                <a:effectLst/>
                <a:uLnTx/>
                <a:uFillTx/>
                <a:latin typeface="Arial" panose="020B0604020202020204" pitchFamily="34" charset="0"/>
                <a:ea typeface="Times New Roman" panose="02020603050405020304" pitchFamily="18" charset="0"/>
                <a:cs typeface="Arial" panose="020B0604020202020204" pitchFamily="34" charset="0"/>
              </a:rPr>
              <a:t>Open Science Action Plan: Framework built around Open Access, FAIR Data, &amp; Citizen Science.</a:t>
            </a:r>
          </a:p>
          <a:p>
            <a:pPr marL="742950" lvl="1" indent="-285750" defTabSz="685800">
              <a:lnSpc>
                <a:spcPts val="2220"/>
              </a:lnSpc>
              <a:spcAft>
                <a:spcPts val="600"/>
              </a:spcAft>
              <a:buClr>
                <a:srgbClr val="E0112B"/>
              </a:buClr>
              <a:buSzPct val="110000"/>
              <a:buFont typeface="Arial" panose="020B0604020202020204" pitchFamily="34" charset="0"/>
              <a:buChar char="•"/>
              <a:defRPr/>
            </a:pPr>
            <a:r>
              <a:rPr kumimoji="0" lang="en-GB" b="0" i="0" u="none" strike="noStrike" kern="1200" cap="none" spc="0" normalizeH="0" baseline="0" noProof="0" dirty="0">
                <a:ln>
                  <a:noFill/>
                </a:ln>
                <a:solidFill>
                  <a:srgbClr val="212121"/>
                </a:solidFill>
                <a:effectLst/>
                <a:uLnTx/>
                <a:uFillTx/>
                <a:latin typeface="Arial" panose="020B0604020202020204" pitchFamily="34" charset="0"/>
                <a:ea typeface="Times New Roman" panose="02020603050405020304" pitchFamily="18" charset="0"/>
                <a:cs typeface="Arial" panose="020B0604020202020204" pitchFamily="34" charset="0"/>
              </a:rPr>
              <a:t>Training &amp; Engagement Initiatives: Open Science webinars featuring young researchers' experiences</a:t>
            </a:r>
            <a:r>
              <a:rPr kumimoji="0" lang="en-GB" sz="1600" b="0" i="0" u="none" strike="noStrike" kern="1200" cap="none" spc="0" normalizeH="0" baseline="0" noProof="0" dirty="0">
                <a:ln>
                  <a:noFill/>
                </a:ln>
                <a:solidFill>
                  <a:srgbClr val="212121"/>
                </a:solidFill>
                <a:effectLst/>
                <a:uLnTx/>
                <a:uFillTx/>
                <a:latin typeface="Arial" panose="020B0604020202020204" pitchFamily="34" charset="0"/>
                <a:ea typeface="Times New Roman" panose="02020603050405020304" pitchFamily="18" charset="0"/>
                <a:cs typeface="Arial" panose="020B0604020202020204" pitchFamily="34" charset="0"/>
              </a:rPr>
              <a:t>.</a:t>
            </a:r>
            <a:endParaRPr kumimoji="0" lang="en-GB" sz="1600" b="0" i="0" u="none" strike="noStrike" kern="1200" cap="none" spc="0" normalizeH="0" baseline="0" noProof="0" dirty="0">
              <a:ln>
                <a:noFill/>
              </a:ln>
              <a:solidFill>
                <a:schemeClr val="tx1"/>
              </a:solidFill>
              <a:effectLst/>
              <a:uLnTx/>
              <a:uFillTx/>
              <a:latin typeface="Arial" panose="020B0604020202020204" pitchFamily="34" charset="0"/>
              <a:ea typeface="Roboto-Light" pitchFamily="2" charset="0"/>
              <a:cs typeface="Arial" panose="020B0604020202020204" pitchFamily="34" charset="0"/>
            </a:endParaRPr>
          </a:p>
          <a:p>
            <a:pPr marL="0" marR="0" lvl="0" indent="0" algn="l" defTabSz="685800" rtl="0" eaLnBrk="1" fontAlgn="auto" latinLnBrk="0" hangingPunct="1">
              <a:lnSpc>
                <a:spcPts val="2220"/>
              </a:lnSpc>
              <a:spcBef>
                <a:spcPts val="0"/>
              </a:spcBef>
              <a:spcAft>
                <a:spcPts val="400"/>
              </a:spcAft>
              <a:buClr>
                <a:srgbClr val="FF0000"/>
              </a:buClr>
              <a:buSzPct val="110000"/>
              <a:buFontTx/>
              <a:buNone/>
              <a:tabLst/>
              <a:defRPr/>
            </a:pPr>
            <a:endParaRPr kumimoji="0" lang="en-GB" sz="1600" b="0" i="0" u="none" strike="noStrike" kern="1200" cap="none" spc="0" normalizeH="0" baseline="0" noProof="0" dirty="0">
              <a:ln>
                <a:noFill/>
              </a:ln>
              <a:solidFill>
                <a:schemeClr val="tx1"/>
              </a:solidFill>
              <a:effectLst/>
              <a:uLnTx/>
              <a:uFillTx/>
              <a:latin typeface="Arial" panose="020B0604020202020204" pitchFamily="34" charset="0"/>
              <a:ea typeface="Roboto-Light" pitchFamily="2" charset="0"/>
              <a:cs typeface="Arial" panose="020B0604020202020204" pitchFamily="34" charset="0"/>
            </a:endParaRPr>
          </a:p>
        </p:txBody>
      </p:sp>
      <p:sp>
        <p:nvSpPr>
          <p:cNvPr id="2" name="Title Placeholder 1">
            <a:extLst>
              <a:ext uri="{FF2B5EF4-FFF2-40B4-BE49-F238E27FC236}">
                <a16:creationId xmlns:a16="http://schemas.microsoft.com/office/drawing/2014/main" id="{A7EC48C5-531B-F35A-48FB-A5FEBFBA160F}"/>
              </a:ext>
              <a:ext uri="{C183D7F6-B498-43B3-948B-1728B52AA6E4}">
                <adec:decorative xmlns:adec="http://schemas.microsoft.com/office/drawing/2017/decorative" val="1"/>
              </a:ext>
            </a:extLst>
          </p:cNvPr>
          <p:cNvSpPr txBox="1">
            <a:spLocks/>
          </p:cNvSpPr>
          <p:nvPr/>
        </p:nvSpPr>
        <p:spPr>
          <a:xfrm>
            <a:off x="6095999" y="1030954"/>
            <a:ext cx="5775809" cy="611187"/>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lvl1pPr algn="r" defTabSz="914400" rtl="0" eaLnBrk="1" latinLnBrk="0" hangingPunct="1">
              <a:lnSpc>
                <a:spcPts val="3200"/>
              </a:lnSpc>
              <a:spcBef>
                <a:spcPct val="0"/>
              </a:spcBef>
              <a:buNone/>
              <a:defRPr sz="2000" b="1" i="0" kern="1200">
                <a:solidFill>
                  <a:schemeClr val="bg1">
                    <a:lumMod val="50000"/>
                  </a:schemeClr>
                </a:solidFill>
                <a:latin typeface="Arial" panose="020B0604020202020204" pitchFamily="34" charset="0"/>
                <a:ea typeface="Roboto Medium" pitchFamily="2" charset="0"/>
                <a:cs typeface="Arial" panose="020B0604020202020204" pitchFamily="34" charset="0"/>
              </a:defRPr>
            </a:lvl1pPr>
          </a:lstStyle>
          <a:p>
            <a:pPr marL="0" marR="0" lvl="0" indent="0" algn="r" defTabSz="914400" rtl="0" eaLnBrk="1" fontAlgn="auto" latinLnBrk="0" hangingPunct="1">
              <a:lnSpc>
                <a:spcPts val="3200"/>
              </a:lnSpc>
              <a:spcBef>
                <a:spcPct val="0"/>
              </a:spcBef>
              <a:spcAft>
                <a:spcPts val="0"/>
              </a:spcAft>
              <a:buClrTx/>
              <a:buSzTx/>
              <a:buFontTx/>
              <a:buNone/>
              <a:tabLst/>
              <a:defRPr/>
            </a:pPr>
            <a:r>
              <a:rPr kumimoji="0" lang="en-US" sz="2000" b="1" i="0" u="none" strike="noStrike" kern="1200" cap="none" spc="0" normalizeH="0" baseline="0" noProof="0" dirty="0">
                <a:ln>
                  <a:noFill/>
                </a:ln>
                <a:solidFill>
                  <a:schemeClr val="bg1">
                    <a:lumMod val="50000"/>
                  </a:schemeClr>
                </a:solidFill>
                <a:effectLst/>
                <a:uLnTx/>
                <a:uFillTx/>
                <a:latin typeface="Arial" panose="020B0604020202020204" pitchFamily="34" charset="0"/>
                <a:ea typeface="Roboto Medium" pitchFamily="2" charset="0"/>
                <a:cs typeface="Arial" panose="020B0604020202020204" pitchFamily="34" charset="0"/>
              </a:rPr>
              <a:t>OS across CIVICA</a:t>
            </a:r>
          </a:p>
        </p:txBody>
      </p:sp>
      <p:sp>
        <p:nvSpPr>
          <p:cNvPr id="12" name="Text Placeholder 11">
            <a:extLst>
              <a:ext uri="{FF2B5EF4-FFF2-40B4-BE49-F238E27FC236}">
                <a16:creationId xmlns:a16="http://schemas.microsoft.com/office/drawing/2014/main" id="{57F77641-D850-0F46-B6DA-1AC10F44E051}"/>
              </a:ext>
              <a:ext uri="{C183D7F6-B498-43B3-948B-1728B52AA6E4}">
                <adec:decorative xmlns:adec="http://schemas.microsoft.com/office/drawing/2017/decorative" val="1"/>
              </a:ext>
            </a:extLst>
          </p:cNvPr>
          <p:cNvSpPr>
            <a:spLocks noGrp="1"/>
          </p:cNvSpPr>
          <p:nvPr>
            <p:ph type="body" sz="quarter" idx="17"/>
          </p:nvPr>
        </p:nvSpPr>
        <p:spPr>
          <a:xfrm>
            <a:off x="320192" y="6243526"/>
            <a:ext cx="3236154" cy="279440"/>
          </a:xfrm>
        </p:spPr>
        <p:txBody>
          <a:bodyPr/>
          <a:lstStyle/>
          <a:p>
            <a:r>
              <a:rPr lang="en-US" dirty="0"/>
              <a:t>lse.ac.uk/library</a:t>
            </a:r>
          </a:p>
        </p:txBody>
      </p:sp>
      <p:sp>
        <p:nvSpPr>
          <p:cNvPr id="11" name="Text Placeholder 10">
            <a:extLst>
              <a:ext uri="{FF2B5EF4-FFF2-40B4-BE49-F238E27FC236}">
                <a16:creationId xmlns:a16="http://schemas.microsoft.com/office/drawing/2014/main" id="{1FCE5020-B646-4C49-B97F-880F7AB6D5EF}"/>
              </a:ext>
              <a:ext uri="{C183D7F6-B498-43B3-948B-1728B52AA6E4}">
                <adec:decorative xmlns:adec="http://schemas.microsoft.com/office/drawing/2017/decorative" val="1"/>
              </a:ext>
            </a:extLst>
          </p:cNvPr>
          <p:cNvSpPr>
            <a:spLocks noGrp="1"/>
          </p:cNvSpPr>
          <p:nvPr>
            <p:ph type="body" sz="quarter" idx="15"/>
          </p:nvPr>
        </p:nvSpPr>
        <p:spPr/>
        <p:txBody>
          <a:bodyPr/>
          <a:lstStyle/>
          <a:p>
            <a:r>
              <a:rPr lang="en-US" dirty="0"/>
              <a:t>LSE Library</a:t>
            </a:r>
          </a:p>
        </p:txBody>
      </p:sp>
      <p:pic>
        <p:nvPicPr>
          <p:cNvPr id="6" name="Picture 5">
            <a:extLst>
              <a:ext uri="{FF2B5EF4-FFF2-40B4-BE49-F238E27FC236}">
                <a16:creationId xmlns:a16="http://schemas.microsoft.com/office/drawing/2014/main" id="{17C26F7C-15D9-3FE3-FFE4-5929F29AFC04}"/>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305236" y="299654"/>
            <a:ext cx="1799789" cy="609928"/>
          </a:xfrm>
          <a:prstGeom prst="rect">
            <a:avLst/>
          </a:prstGeom>
        </p:spPr>
      </p:pic>
      <p:sp>
        <p:nvSpPr>
          <p:cNvPr id="22" name="Rectangle 15">
            <a:extLst>
              <a:ext uri="{FF2B5EF4-FFF2-40B4-BE49-F238E27FC236}">
                <a16:creationId xmlns:a16="http://schemas.microsoft.com/office/drawing/2014/main" id="{2BF85ED2-BB73-032D-CF20-81B453361D17}"/>
              </a:ext>
              <a:ext uri="{C183D7F6-B498-43B3-948B-1728B52AA6E4}">
                <adec:decorative xmlns:adec="http://schemas.microsoft.com/office/drawing/2017/decorative" val="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3">
            <a:extLst>
              <a:ext uri="{FF2B5EF4-FFF2-40B4-BE49-F238E27FC236}">
                <a16:creationId xmlns:a16="http://schemas.microsoft.com/office/drawing/2014/main" id="{7E8A8B46-00BE-ABB7-2211-649E9B7599F9}"/>
              </a:ext>
              <a:ext uri="{C183D7F6-B498-43B3-948B-1728B52AA6E4}">
                <adec:decorative xmlns:adec="http://schemas.microsoft.com/office/drawing/2017/decorative" val="1"/>
              </a:ext>
            </a:extLst>
          </p:cNvPr>
          <p:cNvSpPr/>
          <p:nvPr/>
        </p:nvSpPr>
        <p:spPr>
          <a:xfrm>
            <a:off x="11727808" y="6344350"/>
            <a:ext cx="144000" cy="144000"/>
          </a:xfrm>
          <a:prstGeom prst="rect">
            <a:avLst/>
          </a:prstGeom>
          <a:solidFill>
            <a:srgbClr val="F43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E0112B"/>
              </a:solidFill>
            </a:endParaRPr>
          </a:p>
        </p:txBody>
      </p:sp>
      <p:pic>
        <p:nvPicPr>
          <p:cNvPr id="15" name="Picture 14">
            <a:extLst>
              <a:ext uri="{FF2B5EF4-FFF2-40B4-BE49-F238E27FC236}">
                <a16:creationId xmlns:a16="http://schemas.microsoft.com/office/drawing/2014/main" id="{72848D0C-EE16-A9CE-80D5-CC270639004A}"/>
              </a:ext>
              <a:ext uri="{C183D7F6-B498-43B3-948B-1728B52AA6E4}">
                <adec:decorative xmlns:adec="http://schemas.microsoft.com/office/drawing/2017/decorative" val="1"/>
              </a:ext>
            </a:extLst>
          </p:cNvPr>
          <p:cNvPicPr>
            <a:picLocks noChangeAspect="1"/>
          </p:cNvPicPr>
          <p:nvPr/>
        </p:nvPicPr>
        <p:blipFill>
          <a:blip r:embed="rId3"/>
          <a:srcRect/>
          <a:stretch/>
        </p:blipFill>
        <p:spPr>
          <a:xfrm>
            <a:off x="10832279" y="299654"/>
            <a:ext cx="1041960" cy="609928"/>
          </a:xfrm>
          <a:prstGeom prst="rect">
            <a:avLst/>
          </a:prstGeom>
        </p:spPr>
      </p:pic>
    </p:spTree>
    <p:extLst>
      <p:ext uri="{BB962C8B-B14F-4D97-AF65-F5344CB8AC3E}">
        <p14:creationId xmlns:p14="http://schemas.microsoft.com/office/powerpoint/2010/main" val="7273916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5008AE-11D5-0030-C7B0-C59D39E11BB2}"/>
            </a:ext>
          </a:extLst>
        </p:cNvPr>
        <p:cNvGrpSpPr/>
        <p:nvPr/>
      </p:nvGrpSpPr>
      <p:grpSpPr>
        <a:xfrm>
          <a:off x="0" y="0"/>
          <a:ext cx="0" cy="0"/>
          <a:chOff x="0" y="0"/>
          <a:chExt cx="0" cy="0"/>
        </a:xfrm>
      </p:grpSpPr>
      <p:sp>
        <p:nvSpPr>
          <p:cNvPr id="16" name="Title 15">
            <a:extLst>
              <a:ext uri="{FF2B5EF4-FFF2-40B4-BE49-F238E27FC236}">
                <a16:creationId xmlns:a16="http://schemas.microsoft.com/office/drawing/2014/main" id="{3EC37F50-E695-8DF3-A38E-23FBE7133967}"/>
              </a:ext>
            </a:extLst>
          </p:cNvPr>
          <p:cNvSpPr txBox="1">
            <a:spLocks noGrp="1"/>
          </p:cNvSpPr>
          <p:nvPr>
            <p:ph type="title" idx="4294967295"/>
          </p:nvPr>
        </p:nvSpPr>
        <p:spPr>
          <a:xfrm>
            <a:off x="1116376" y="1426029"/>
            <a:ext cx="7410936" cy="80021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E0112B"/>
                </a:solidFill>
                <a:effectLst/>
                <a:uLnTx/>
                <a:uFillTx/>
                <a:latin typeface="Arial" panose="020B0604020202020204" pitchFamily="34" charset="0"/>
                <a:ea typeface="Roboto-Light" pitchFamily="2" charset="0"/>
                <a:cs typeface="Arial" panose="020B0604020202020204" pitchFamily="34" charset="0"/>
              </a:rPr>
              <a:t>Open Science Communities in CIVICA</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2" name="Title Placeholder 1">
            <a:extLst>
              <a:ext uri="{FF2B5EF4-FFF2-40B4-BE49-F238E27FC236}">
                <a16:creationId xmlns:a16="http://schemas.microsoft.com/office/drawing/2014/main" id="{2340A8E7-87C1-CA73-987E-9521A19D1D9B}"/>
              </a:ext>
              <a:ext uri="{C183D7F6-B498-43B3-948B-1728B52AA6E4}">
                <adec:decorative xmlns:adec="http://schemas.microsoft.com/office/drawing/2017/decorative" val="1"/>
              </a:ext>
            </a:extLst>
          </p:cNvPr>
          <p:cNvSpPr txBox="1">
            <a:spLocks/>
          </p:cNvSpPr>
          <p:nvPr/>
        </p:nvSpPr>
        <p:spPr>
          <a:xfrm>
            <a:off x="6095999" y="1030954"/>
            <a:ext cx="5775809" cy="611187"/>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lvl1pPr algn="r" defTabSz="914400" rtl="0" eaLnBrk="1" latinLnBrk="0" hangingPunct="1">
              <a:lnSpc>
                <a:spcPts val="3200"/>
              </a:lnSpc>
              <a:spcBef>
                <a:spcPct val="0"/>
              </a:spcBef>
              <a:buNone/>
              <a:defRPr sz="2000" b="1" i="0" kern="1200">
                <a:solidFill>
                  <a:schemeClr val="bg1">
                    <a:lumMod val="50000"/>
                  </a:schemeClr>
                </a:solidFill>
                <a:latin typeface="Arial" panose="020B0604020202020204" pitchFamily="34" charset="0"/>
                <a:ea typeface="Roboto Medium" pitchFamily="2" charset="0"/>
                <a:cs typeface="Arial" panose="020B0604020202020204" pitchFamily="34" charset="0"/>
              </a:defRPr>
            </a:lvl1pPr>
          </a:lstStyle>
          <a:p>
            <a:pPr lvl="0">
              <a:defRPr/>
            </a:pPr>
            <a:r>
              <a:rPr lang="en-US" dirty="0"/>
              <a:t>OS across CIVICA</a:t>
            </a:r>
          </a:p>
        </p:txBody>
      </p:sp>
      <p:sp>
        <p:nvSpPr>
          <p:cNvPr id="12" name="Text Placeholder 11">
            <a:extLst>
              <a:ext uri="{FF2B5EF4-FFF2-40B4-BE49-F238E27FC236}">
                <a16:creationId xmlns:a16="http://schemas.microsoft.com/office/drawing/2014/main" id="{2E9CEC77-3114-ADA9-F4F8-2C5F1199E49C}"/>
              </a:ext>
              <a:ext uri="{C183D7F6-B498-43B3-948B-1728B52AA6E4}">
                <adec:decorative xmlns:adec="http://schemas.microsoft.com/office/drawing/2017/decorative" val="1"/>
              </a:ext>
            </a:extLst>
          </p:cNvPr>
          <p:cNvSpPr>
            <a:spLocks noGrp="1"/>
          </p:cNvSpPr>
          <p:nvPr>
            <p:ph type="body" sz="quarter" idx="17"/>
          </p:nvPr>
        </p:nvSpPr>
        <p:spPr>
          <a:xfrm>
            <a:off x="320192" y="6243526"/>
            <a:ext cx="3236154" cy="279440"/>
          </a:xfrm>
        </p:spPr>
        <p:txBody>
          <a:bodyPr/>
          <a:lstStyle/>
          <a:p>
            <a:r>
              <a:rPr lang="en-US" dirty="0"/>
              <a:t>lse.ac.uk/library</a:t>
            </a:r>
          </a:p>
        </p:txBody>
      </p:sp>
      <p:sp>
        <p:nvSpPr>
          <p:cNvPr id="11" name="Text Placeholder 10">
            <a:extLst>
              <a:ext uri="{FF2B5EF4-FFF2-40B4-BE49-F238E27FC236}">
                <a16:creationId xmlns:a16="http://schemas.microsoft.com/office/drawing/2014/main" id="{8D96BCF7-B7E1-4FDC-8ED7-AC5B767CDFB7}"/>
              </a:ext>
              <a:ext uri="{C183D7F6-B498-43B3-948B-1728B52AA6E4}">
                <adec:decorative xmlns:adec="http://schemas.microsoft.com/office/drawing/2017/decorative" val="1"/>
              </a:ext>
            </a:extLst>
          </p:cNvPr>
          <p:cNvSpPr>
            <a:spLocks noGrp="1"/>
          </p:cNvSpPr>
          <p:nvPr>
            <p:ph type="body" sz="quarter" idx="15"/>
          </p:nvPr>
        </p:nvSpPr>
        <p:spPr/>
        <p:txBody>
          <a:bodyPr/>
          <a:lstStyle/>
          <a:p>
            <a:r>
              <a:rPr lang="en-US" dirty="0"/>
              <a:t>LSE Library</a:t>
            </a:r>
          </a:p>
        </p:txBody>
      </p:sp>
      <p:pic>
        <p:nvPicPr>
          <p:cNvPr id="6" name="Picture 5">
            <a:extLst>
              <a:ext uri="{FF2B5EF4-FFF2-40B4-BE49-F238E27FC236}">
                <a16:creationId xmlns:a16="http://schemas.microsoft.com/office/drawing/2014/main" id="{B6650D3C-9132-749A-DC5B-ED809913087E}"/>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305236" y="299654"/>
            <a:ext cx="1799789" cy="609928"/>
          </a:xfrm>
          <a:prstGeom prst="rect">
            <a:avLst/>
          </a:prstGeom>
        </p:spPr>
      </p:pic>
      <p:sp>
        <p:nvSpPr>
          <p:cNvPr id="22" name="Rectangle 15">
            <a:extLst>
              <a:ext uri="{FF2B5EF4-FFF2-40B4-BE49-F238E27FC236}">
                <a16:creationId xmlns:a16="http://schemas.microsoft.com/office/drawing/2014/main" id="{46DC2E19-1A65-B704-465D-066EEA995F38}"/>
              </a:ext>
              <a:ext uri="{C183D7F6-B498-43B3-948B-1728B52AA6E4}">
                <adec:decorative xmlns:adec="http://schemas.microsoft.com/office/drawing/2017/decorative" val="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3">
            <a:extLst>
              <a:ext uri="{FF2B5EF4-FFF2-40B4-BE49-F238E27FC236}">
                <a16:creationId xmlns:a16="http://schemas.microsoft.com/office/drawing/2014/main" id="{84B79358-33E7-F825-5914-D2F08A3859CE}"/>
              </a:ext>
              <a:ext uri="{C183D7F6-B498-43B3-948B-1728B52AA6E4}">
                <adec:decorative xmlns:adec="http://schemas.microsoft.com/office/drawing/2017/decorative" val="1"/>
              </a:ext>
            </a:extLst>
          </p:cNvPr>
          <p:cNvSpPr/>
          <p:nvPr/>
        </p:nvSpPr>
        <p:spPr>
          <a:xfrm>
            <a:off x="11727808" y="6344350"/>
            <a:ext cx="144000" cy="144000"/>
          </a:xfrm>
          <a:prstGeom prst="rect">
            <a:avLst/>
          </a:prstGeom>
          <a:solidFill>
            <a:srgbClr val="F43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E0112B"/>
              </a:solidFill>
            </a:endParaRPr>
          </a:p>
        </p:txBody>
      </p:sp>
      <p:pic>
        <p:nvPicPr>
          <p:cNvPr id="15" name="Picture 14">
            <a:extLst>
              <a:ext uri="{FF2B5EF4-FFF2-40B4-BE49-F238E27FC236}">
                <a16:creationId xmlns:a16="http://schemas.microsoft.com/office/drawing/2014/main" id="{FBF2C0C5-3AAC-3063-80FE-C067DA6C4911}"/>
              </a:ext>
              <a:ext uri="{C183D7F6-B498-43B3-948B-1728B52AA6E4}">
                <adec:decorative xmlns:adec="http://schemas.microsoft.com/office/drawing/2017/decorative" val="1"/>
              </a:ext>
            </a:extLst>
          </p:cNvPr>
          <p:cNvPicPr>
            <a:picLocks noChangeAspect="1"/>
          </p:cNvPicPr>
          <p:nvPr/>
        </p:nvPicPr>
        <p:blipFill>
          <a:blip r:embed="rId4"/>
          <a:srcRect/>
          <a:stretch/>
        </p:blipFill>
        <p:spPr>
          <a:xfrm>
            <a:off x="10832279" y="299654"/>
            <a:ext cx="1041960" cy="609928"/>
          </a:xfrm>
          <a:prstGeom prst="rect">
            <a:avLst/>
          </a:prstGeom>
        </p:spPr>
      </p:pic>
      <p:pic>
        <p:nvPicPr>
          <p:cNvPr id="3" name="Picture 2" descr="COS_Culture_and_Behavior_Change_model.width-500 1">
            <a:extLst>
              <a:ext uri="{FF2B5EF4-FFF2-40B4-BE49-F238E27FC236}">
                <a16:creationId xmlns:a16="http://schemas.microsoft.com/office/drawing/2014/main" id="{FC05C2B7-838C-11AF-F324-0AA20A44A14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86000" y="2118018"/>
            <a:ext cx="7390119" cy="3798521"/>
          </a:xfrm>
          <a:prstGeom prst="rect">
            <a:avLst/>
          </a:prstGeom>
          <a:noFill/>
          <a:extLst>
            <a:ext uri="{909E8E84-426E-40DD-AFC4-6F175D3DCCD1}">
              <a14:hiddenFill xmlns:a14="http://schemas.microsoft.com/office/drawing/2010/main">
                <a:solidFill>
                  <a:srgbClr val="FFFFFF"/>
                </a:solidFill>
              </a14:hiddenFill>
            </a:ext>
          </a:extLst>
        </p:spPr>
      </p:pic>
      <p:sp>
        <p:nvSpPr>
          <p:cNvPr id="5" name="Text Placeholder 9">
            <a:extLst>
              <a:ext uri="{FF2B5EF4-FFF2-40B4-BE49-F238E27FC236}">
                <a16:creationId xmlns:a16="http://schemas.microsoft.com/office/drawing/2014/main" id="{C90A2FA2-7DFC-C8E3-78C5-309C90E238A4}"/>
              </a:ext>
            </a:extLst>
          </p:cNvPr>
          <p:cNvSpPr>
            <a:spLocks noGrp="1"/>
          </p:cNvSpPr>
          <p:nvPr>
            <p:ph type="body" sz="quarter" idx="10"/>
          </p:nvPr>
        </p:nvSpPr>
        <p:spPr>
          <a:xfrm>
            <a:off x="2400939" y="5832346"/>
            <a:ext cx="5101651" cy="609927"/>
          </a:xfrm>
        </p:spPr>
        <p:txBody>
          <a:bodyPr/>
          <a:lstStyle/>
          <a:p>
            <a:pPr>
              <a:lnSpc>
                <a:spcPts val="2220"/>
              </a:lnSpc>
              <a:spcBef>
                <a:spcPts val="0"/>
              </a:spcBef>
              <a:spcAft>
                <a:spcPts val="600"/>
              </a:spcAft>
              <a:buClr>
                <a:srgbClr val="E0112B"/>
              </a:buClr>
            </a:pPr>
            <a:r>
              <a:rPr lang="en-GB" sz="1600" dirty="0">
                <a:effectLst/>
                <a:latin typeface="Arial" panose="020B0604020202020204" pitchFamily="34" charset="0"/>
                <a:ea typeface="Roboto-Light" pitchFamily="2" charset="0"/>
                <a:cs typeface="Arial" panose="020B0604020202020204" pitchFamily="34" charset="0"/>
                <a:hlinkClick r:id="rId6"/>
              </a:rPr>
              <a:t>https://www.cos.io/blog/strategy-for-culture-change</a:t>
            </a:r>
            <a:r>
              <a:rPr lang="en-GB" sz="1600" dirty="0">
                <a:effectLst/>
                <a:latin typeface="Arial" panose="020B0604020202020204" pitchFamily="34" charset="0"/>
                <a:ea typeface="Roboto-Light" pitchFamily="2" charset="0"/>
                <a:cs typeface="Arial" panose="020B0604020202020204" pitchFamily="34" charset="0"/>
              </a:rPr>
              <a:t> </a:t>
            </a:r>
          </a:p>
          <a:p>
            <a:pPr>
              <a:lnSpc>
                <a:spcPts val="2220"/>
              </a:lnSpc>
              <a:spcBef>
                <a:spcPts val="0"/>
              </a:spcBef>
              <a:spcAft>
                <a:spcPts val="400"/>
              </a:spcAft>
            </a:pPr>
            <a:endParaRPr lang="en-GB" sz="1600" dirty="0">
              <a:effectLst/>
              <a:latin typeface="Arial" panose="020B0604020202020204" pitchFamily="34" charset="0"/>
              <a:ea typeface="Roboto-Light" pitchFamily="2" charset="0"/>
              <a:cs typeface="Arial" panose="020B0604020202020204" pitchFamily="34" charset="0"/>
            </a:endParaRPr>
          </a:p>
        </p:txBody>
      </p:sp>
    </p:spTree>
    <p:extLst>
      <p:ext uri="{BB962C8B-B14F-4D97-AF65-F5344CB8AC3E}">
        <p14:creationId xmlns:p14="http://schemas.microsoft.com/office/powerpoint/2010/main" val="10786090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0F1AB2-E464-71E8-49CB-7225FA119F02}"/>
            </a:ext>
          </a:extLst>
        </p:cNvPr>
        <p:cNvGrpSpPr/>
        <p:nvPr/>
      </p:nvGrpSpPr>
      <p:grpSpPr>
        <a:xfrm>
          <a:off x="0" y="0"/>
          <a:ext cx="0" cy="0"/>
          <a:chOff x="0" y="0"/>
          <a:chExt cx="0" cy="0"/>
        </a:xfrm>
      </p:grpSpPr>
      <p:sp>
        <p:nvSpPr>
          <p:cNvPr id="16" name="Title 15">
            <a:extLst>
              <a:ext uri="{FF2B5EF4-FFF2-40B4-BE49-F238E27FC236}">
                <a16:creationId xmlns:a16="http://schemas.microsoft.com/office/drawing/2014/main" id="{192D293C-00D3-4FB0-8667-E9A2D9C7D885}"/>
              </a:ext>
            </a:extLst>
          </p:cNvPr>
          <p:cNvSpPr txBox="1">
            <a:spLocks noGrp="1"/>
          </p:cNvSpPr>
          <p:nvPr>
            <p:ph type="title" idx="4294967295"/>
          </p:nvPr>
        </p:nvSpPr>
        <p:spPr>
          <a:xfrm>
            <a:off x="1116376" y="1426029"/>
            <a:ext cx="7410936" cy="80021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E0112B"/>
                </a:solidFill>
                <a:effectLst/>
                <a:uLnTx/>
                <a:uFillTx/>
                <a:latin typeface="Arial" panose="020B0604020202020204" pitchFamily="34" charset="0"/>
                <a:ea typeface="Roboto-Light" pitchFamily="2" charset="0"/>
                <a:cs typeface="Arial" panose="020B0604020202020204" pitchFamily="34" charset="0"/>
              </a:rPr>
              <a:t>Open Science Communities in CIVICA</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2" name="Title Placeholder 1">
            <a:extLst>
              <a:ext uri="{FF2B5EF4-FFF2-40B4-BE49-F238E27FC236}">
                <a16:creationId xmlns:a16="http://schemas.microsoft.com/office/drawing/2014/main" id="{860DD76B-7F4A-2F36-C701-683CB6DD2CB3}"/>
              </a:ext>
              <a:ext uri="{C183D7F6-B498-43B3-948B-1728B52AA6E4}">
                <adec:decorative xmlns:adec="http://schemas.microsoft.com/office/drawing/2017/decorative" val="1"/>
              </a:ext>
            </a:extLst>
          </p:cNvPr>
          <p:cNvSpPr txBox="1">
            <a:spLocks/>
          </p:cNvSpPr>
          <p:nvPr/>
        </p:nvSpPr>
        <p:spPr>
          <a:xfrm>
            <a:off x="6095999" y="1030954"/>
            <a:ext cx="5775809" cy="611187"/>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lvl1pPr algn="r" defTabSz="914400" rtl="0" eaLnBrk="1" latinLnBrk="0" hangingPunct="1">
              <a:lnSpc>
                <a:spcPts val="3200"/>
              </a:lnSpc>
              <a:spcBef>
                <a:spcPct val="0"/>
              </a:spcBef>
              <a:buNone/>
              <a:defRPr sz="2000" b="1" i="0" kern="1200">
                <a:solidFill>
                  <a:schemeClr val="bg1">
                    <a:lumMod val="50000"/>
                  </a:schemeClr>
                </a:solidFill>
                <a:latin typeface="Arial" panose="020B0604020202020204" pitchFamily="34" charset="0"/>
                <a:ea typeface="Roboto Medium" pitchFamily="2" charset="0"/>
                <a:cs typeface="Arial" panose="020B0604020202020204" pitchFamily="34" charset="0"/>
              </a:defRPr>
            </a:lvl1pPr>
          </a:lstStyle>
          <a:p>
            <a:pPr lvl="0">
              <a:defRPr/>
            </a:pPr>
            <a:r>
              <a:rPr lang="en-US" dirty="0"/>
              <a:t>OS across CIVICA</a:t>
            </a:r>
          </a:p>
        </p:txBody>
      </p:sp>
      <p:sp>
        <p:nvSpPr>
          <p:cNvPr id="12" name="Text Placeholder 11">
            <a:extLst>
              <a:ext uri="{FF2B5EF4-FFF2-40B4-BE49-F238E27FC236}">
                <a16:creationId xmlns:a16="http://schemas.microsoft.com/office/drawing/2014/main" id="{3F808F39-6694-85BF-423B-AD5D92AD3F1D}"/>
              </a:ext>
              <a:ext uri="{C183D7F6-B498-43B3-948B-1728B52AA6E4}">
                <adec:decorative xmlns:adec="http://schemas.microsoft.com/office/drawing/2017/decorative" val="1"/>
              </a:ext>
            </a:extLst>
          </p:cNvPr>
          <p:cNvSpPr>
            <a:spLocks noGrp="1"/>
          </p:cNvSpPr>
          <p:nvPr>
            <p:ph type="body" sz="quarter" idx="17"/>
          </p:nvPr>
        </p:nvSpPr>
        <p:spPr>
          <a:xfrm>
            <a:off x="320192" y="6243526"/>
            <a:ext cx="3236154" cy="279440"/>
          </a:xfrm>
        </p:spPr>
        <p:txBody>
          <a:bodyPr/>
          <a:lstStyle/>
          <a:p>
            <a:r>
              <a:rPr lang="en-US" dirty="0"/>
              <a:t>lse.ac.uk/library</a:t>
            </a:r>
          </a:p>
        </p:txBody>
      </p:sp>
      <p:sp>
        <p:nvSpPr>
          <p:cNvPr id="11" name="Text Placeholder 10">
            <a:extLst>
              <a:ext uri="{FF2B5EF4-FFF2-40B4-BE49-F238E27FC236}">
                <a16:creationId xmlns:a16="http://schemas.microsoft.com/office/drawing/2014/main" id="{A915867B-1015-0B54-70DA-C935F0AE26B0}"/>
              </a:ext>
              <a:ext uri="{C183D7F6-B498-43B3-948B-1728B52AA6E4}">
                <adec:decorative xmlns:adec="http://schemas.microsoft.com/office/drawing/2017/decorative" val="1"/>
              </a:ext>
            </a:extLst>
          </p:cNvPr>
          <p:cNvSpPr>
            <a:spLocks noGrp="1"/>
          </p:cNvSpPr>
          <p:nvPr>
            <p:ph type="body" sz="quarter" idx="15"/>
          </p:nvPr>
        </p:nvSpPr>
        <p:spPr/>
        <p:txBody>
          <a:bodyPr/>
          <a:lstStyle/>
          <a:p>
            <a:r>
              <a:rPr lang="en-US" dirty="0"/>
              <a:t>LSE Library</a:t>
            </a:r>
          </a:p>
        </p:txBody>
      </p:sp>
      <p:pic>
        <p:nvPicPr>
          <p:cNvPr id="6" name="Picture 5">
            <a:extLst>
              <a:ext uri="{FF2B5EF4-FFF2-40B4-BE49-F238E27FC236}">
                <a16:creationId xmlns:a16="http://schemas.microsoft.com/office/drawing/2014/main" id="{BBDFD184-B405-9482-03AB-305EE343D305}"/>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305236" y="299654"/>
            <a:ext cx="1799789" cy="609928"/>
          </a:xfrm>
          <a:prstGeom prst="rect">
            <a:avLst/>
          </a:prstGeom>
        </p:spPr>
      </p:pic>
      <p:sp>
        <p:nvSpPr>
          <p:cNvPr id="22" name="Rectangle 15">
            <a:extLst>
              <a:ext uri="{FF2B5EF4-FFF2-40B4-BE49-F238E27FC236}">
                <a16:creationId xmlns:a16="http://schemas.microsoft.com/office/drawing/2014/main" id="{742EDE12-6283-DD0C-2FF8-96A7BAE95421}"/>
              </a:ext>
              <a:ext uri="{C183D7F6-B498-43B3-948B-1728B52AA6E4}">
                <adec:decorative xmlns:adec="http://schemas.microsoft.com/office/drawing/2017/decorative" val="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3">
            <a:extLst>
              <a:ext uri="{FF2B5EF4-FFF2-40B4-BE49-F238E27FC236}">
                <a16:creationId xmlns:a16="http://schemas.microsoft.com/office/drawing/2014/main" id="{E46C8F02-48EC-6B23-8F00-9F6FC4DBA554}"/>
              </a:ext>
              <a:ext uri="{C183D7F6-B498-43B3-948B-1728B52AA6E4}">
                <adec:decorative xmlns:adec="http://schemas.microsoft.com/office/drawing/2017/decorative" val="1"/>
              </a:ext>
            </a:extLst>
          </p:cNvPr>
          <p:cNvSpPr/>
          <p:nvPr/>
        </p:nvSpPr>
        <p:spPr>
          <a:xfrm>
            <a:off x="11727808" y="6344350"/>
            <a:ext cx="144000" cy="144000"/>
          </a:xfrm>
          <a:prstGeom prst="rect">
            <a:avLst/>
          </a:prstGeom>
          <a:solidFill>
            <a:srgbClr val="F43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E0112B"/>
              </a:solidFill>
            </a:endParaRPr>
          </a:p>
        </p:txBody>
      </p:sp>
      <p:pic>
        <p:nvPicPr>
          <p:cNvPr id="15" name="Picture 14">
            <a:extLst>
              <a:ext uri="{FF2B5EF4-FFF2-40B4-BE49-F238E27FC236}">
                <a16:creationId xmlns:a16="http://schemas.microsoft.com/office/drawing/2014/main" id="{77840C69-5172-BCD1-EABA-197DB672988E}"/>
              </a:ext>
              <a:ext uri="{C183D7F6-B498-43B3-948B-1728B52AA6E4}">
                <adec:decorative xmlns:adec="http://schemas.microsoft.com/office/drawing/2017/decorative" val="1"/>
              </a:ext>
            </a:extLst>
          </p:cNvPr>
          <p:cNvPicPr>
            <a:picLocks noChangeAspect="1"/>
          </p:cNvPicPr>
          <p:nvPr/>
        </p:nvPicPr>
        <p:blipFill>
          <a:blip r:embed="rId3"/>
          <a:srcRect/>
          <a:stretch/>
        </p:blipFill>
        <p:spPr>
          <a:xfrm>
            <a:off x="10832279" y="299654"/>
            <a:ext cx="1041960" cy="609928"/>
          </a:xfrm>
          <a:prstGeom prst="rect">
            <a:avLst/>
          </a:prstGeom>
        </p:spPr>
      </p:pic>
      <p:pic>
        <p:nvPicPr>
          <p:cNvPr id="1026" name="Picture 2">
            <a:extLst>
              <a:ext uri="{FF2B5EF4-FFF2-40B4-BE49-F238E27FC236}">
                <a16:creationId xmlns:a16="http://schemas.microsoft.com/office/drawing/2014/main" id="{668F08BD-43D7-AAB3-51A5-B129FB8A12E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38269" y="2226093"/>
            <a:ext cx="8324850" cy="3486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01578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F7B7A4-9643-3A01-A964-12C32222698F}"/>
            </a:ext>
          </a:extLst>
        </p:cNvPr>
        <p:cNvGrpSpPr/>
        <p:nvPr/>
      </p:nvGrpSpPr>
      <p:grpSpPr>
        <a:xfrm>
          <a:off x="0" y="0"/>
          <a:ext cx="0" cy="0"/>
          <a:chOff x="0" y="0"/>
          <a:chExt cx="0" cy="0"/>
        </a:xfrm>
      </p:grpSpPr>
      <p:sp>
        <p:nvSpPr>
          <p:cNvPr id="16" name="Title 15">
            <a:extLst>
              <a:ext uri="{FF2B5EF4-FFF2-40B4-BE49-F238E27FC236}">
                <a16:creationId xmlns:a16="http://schemas.microsoft.com/office/drawing/2014/main" id="{1707B35A-13E3-58FD-688D-7CBEB87520CC}"/>
              </a:ext>
            </a:extLst>
          </p:cNvPr>
          <p:cNvSpPr txBox="1">
            <a:spLocks noGrp="1"/>
          </p:cNvSpPr>
          <p:nvPr>
            <p:ph type="title" idx="4294967295"/>
          </p:nvPr>
        </p:nvSpPr>
        <p:spPr>
          <a:xfrm>
            <a:off x="1116376" y="1426029"/>
            <a:ext cx="4572043" cy="80021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E0112B"/>
                </a:solidFill>
                <a:effectLst/>
                <a:uLnTx/>
                <a:uFillTx/>
                <a:latin typeface="Arial" panose="020B0604020202020204" pitchFamily="34" charset="0"/>
                <a:ea typeface="Roboto-Light" pitchFamily="2" charset="0"/>
                <a:cs typeface="Arial" panose="020B0604020202020204" pitchFamily="34" charset="0"/>
              </a:rPr>
              <a:t>Growing</a:t>
            </a:r>
            <a:r>
              <a:rPr lang="en-GB" sz="2800" b="1" dirty="0">
                <a:latin typeface="Arial" panose="020B0604020202020204" pitchFamily="34" charset="0"/>
                <a:ea typeface="Roboto-Light" pitchFamily="2" charset="0"/>
                <a:cs typeface="Arial" panose="020B0604020202020204" pitchFamily="34" charset="0"/>
              </a:rPr>
              <a:t> communities</a:t>
            </a:r>
            <a:endParaRPr kumimoji="0" lang="en-GB" sz="2800" b="1" i="0" u="none" strike="noStrike" kern="1200" cap="none" spc="0" normalizeH="0" baseline="0" noProof="0" dirty="0">
              <a:ln>
                <a:noFill/>
              </a:ln>
              <a:solidFill>
                <a:srgbClr val="E0112B"/>
              </a:solidFill>
              <a:effectLst/>
              <a:uLnTx/>
              <a:uFillTx/>
              <a:latin typeface="Arial" panose="020B0604020202020204" pitchFamily="34" charset="0"/>
              <a:ea typeface="Roboto-Light" pitchFamily="2"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10" name="Text Placeholder 9">
            <a:extLst>
              <a:ext uri="{FF2B5EF4-FFF2-40B4-BE49-F238E27FC236}">
                <a16:creationId xmlns:a16="http://schemas.microsoft.com/office/drawing/2014/main" id="{8CB56207-2EF0-3DF3-BA86-2A190468E6E9}"/>
              </a:ext>
            </a:extLst>
          </p:cNvPr>
          <p:cNvSpPr>
            <a:spLocks/>
          </p:cNvSpPr>
          <p:nvPr/>
        </p:nvSpPr>
        <p:spPr>
          <a:xfrm>
            <a:off x="1019175" y="2520276"/>
            <a:ext cx="5232769" cy="3561436"/>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685800" rtl="0" eaLnBrk="1" fontAlgn="auto" latinLnBrk="0" hangingPunct="1">
              <a:lnSpc>
                <a:spcPts val="2220"/>
              </a:lnSpc>
              <a:spcBef>
                <a:spcPts val="0"/>
              </a:spcBef>
              <a:spcAft>
                <a:spcPts val="600"/>
              </a:spcAft>
              <a:buClr>
                <a:srgbClr val="FF0000"/>
              </a:buClr>
              <a:buSzPct val="110000"/>
              <a:buFontTx/>
              <a:buNone/>
              <a:tabLst/>
              <a:defRPr/>
            </a:pPr>
            <a:r>
              <a:rPr kumimoji="0" lang="en-GB" sz="1600" b="0" i="0" u="none" strike="noStrike" kern="1200" cap="none" spc="0" normalizeH="0" baseline="0" noProof="0" dirty="0">
                <a:ln>
                  <a:noFill/>
                </a:ln>
                <a:solidFill>
                  <a:srgbClr val="212121"/>
                </a:solidFill>
                <a:effectLst/>
                <a:uLnTx/>
                <a:uFillTx/>
                <a:latin typeface="Arial" panose="020B0604020202020204" pitchFamily="34" charset="0"/>
                <a:ea typeface="Times New Roman" panose="02020603050405020304" pitchFamily="18" charset="0"/>
                <a:cs typeface="Arial" panose="020B0604020202020204" pitchFamily="34" charset="0"/>
              </a:rPr>
              <a:t>6 week incubator programme based on INOSC toolkit, focused on community building</a:t>
            </a:r>
          </a:p>
          <a:p>
            <a:pPr marL="0" marR="0" lvl="0" indent="0" algn="l" defTabSz="685800" rtl="0" eaLnBrk="1" fontAlgn="auto" latinLnBrk="0" hangingPunct="1">
              <a:lnSpc>
                <a:spcPts val="2220"/>
              </a:lnSpc>
              <a:spcBef>
                <a:spcPts val="0"/>
              </a:spcBef>
              <a:spcAft>
                <a:spcPts val="600"/>
              </a:spcAft>
              <a:buClr>
                <a:srgbClr val="FF0000"/>
              </a:buClr>
              <a:buSzPct val="110000"/>
              <a:buFontTx/>
              <a:buNone/>
              <a:tabLst/>
              <a:defRPr/>
            </a:pPr>
            <a:endParaRPr lang="en-GB" sz="1600" dirty="0">
              <a:solidFill>
                <a:srgbClr val="212121"/>
              </a:solidFill>
              <a:latin typeface="Arial" panose="020B0604020202020204" pitchFamily="34" charset="0"/>
              <a:ea typeface="Roboto-Light" pitchFamily="2" charset="0"/>
              <a:cs typeface="Arial" panose="020B0604020202020204" pitchFamily="34" charset="0"/>
            </a:endParaRPr>
          </a:p>
          <a:p>
            <a:pPr marL="0" marR="0" lvl="0" indent="0" algn="l" defTabSz="685800" rtl="0" eaLnBrk="1" fontAlgn="auto" latinLnBrk="0" hangingPunct="1">
              <a:lnSpc>
                <a:spcPts val="2220"/>
              </a:lnSpc>
              <a:spcBef>
                <a:spcPts val="0"/>
              </a:spcBef>
              <a:spcAft>
                <a:spcPts val="600"/>
              </a:spcAft>
              <a:buClr>
                <a:srgbClr val="FF0000"/>
              </a:buClr>
              <a:buSzPct val="110000"/>
              <a:buFontTx/>
              <a:buNone/>
              <a:tabLst/>
              <a:defRPr/>
            </a:pPr>
            <a:r>
              <a:rPr kumimoji="0" lang="en-GB" sz="1600" b="0" i="0" u="none" strike="noStrike" kern="1200" cap="none" spc="0" normalizeH="0" baseline="0" noProof="0" dirty="0">
                <a:ln>
                  <a:noFill/>
                </a:ln>
                <a:solidFill>
                  <a:schemeClr val="tx1"/>
                </a:solidFill>
                <a:effectLst/>
                <a:uLnTx/>
                <a:uFillTx/>
                <a:latin typeface="Arial" panose="020B0604020202020204" pitchFamily="34" charset="0"/>
                <a:ea typeface="Roboto-Light" pitchFamily="2" charset="0"/>
                <a:cs typeface="Arial" panose="020B0604020202020204" pitchFamily="34" charset="0"/>
              </a:rPr>
              <a:t>Enthusiastically received</a:t>
            </a:r>
          </a:p>
          <a:p>
            <a:pPr marL="0" marR="0" lvl="0" indent="0" algn="l" defTabSz="685800" rtl="0" eaLnBrk="1" fontAlgn="auto" latinLnBrk="0" hangingPunct="1">
              <a:lnSpc>
                <a:spcPts val="2220"/>
              </a:lnSpc>
              <a:spcBef>
                <a:spcPts val="0"/>
              </a:spcBef>
              <a:spcAft>
                <a:spcPts val="600"/>
              </a:spcAft>
              <a:buClr>
                <a:srgbClr val="FF0000"/>
              </a:buClr>
              <a:buSzPct val="110000"/>
              <a:buFontTx/>
              <a:buNone/>
              <a:tabLst/>
              <a:defRPr/>
            </a:pPr>
            <a:endParaRPr lang="en-GB" sz="1600" dirty="0">
              <a:latin typeface="Arial" panose="020B0604020202020204" pitchFamily="34" charset="0"/>
              <a:ea typeface="Roboto-Light" pitchFamily="2" charset="0"/>
              <a:cs typeface="Arial" panose="020B0604020202020204" pitchFamily="34" charset="0"/>
            </a:endParaRPr>
          </a:p>
          <a:p>
            <a:pPr marL="0" marR="0" lvl="0" indent="0" algn="l" defTabSz="685800" rtl="0" eaLnBrk="1" fontAlgn="auto" latinLnBrk="0" hangingPunct="1">
              <a:lnSpc>
                <a:spcPts val="2220"/>
              </a:lnSpc>
              <a:spcBef>
                <a:spcPts val="0"/>
              </a:spcBef>
              <a:spcAft>
                <a:spcPts val="600"/>
              </a:spcAft>
              <a:buClr>
                <a:srgbClr val="FF0000"/>
              </a:buClr>
              <a:buSzPct val="110000"/>
              <a:buFontTx/>
              <a:buNone/>
              <a:tabLst/>
              <a:defRPr/>
            </a:pPr>
            <a:r>
              <a:rPr kumimoji="0" lang="en-GB" sz="1600" b="0" i="0" u="none" strike="noStrike" kern="1200" cap="none" spc="0" normalizeH="0" baseline="0" noProof="0" dirty="0">
                <a:ln>
                  <a:noFill/>
                </a:ln>
                <a:solidFill>
                  <a:schemeClr val="tx1"/>
                </a:solidFill>
                <a:effectLst/>
                <a:uLnTx/>
                <a:uFillTx/>
                <a:latin typeface="Arial" panose="020B0604020202020204" pitchFamily="34" charset="0"/>
                <a:ea typeface="Roboto-Light" pitchFamily="2" charset="0"/>
                <a:cs typeface="Arial" panose="020B0604020202020204" pitchFamily="34" charset="0"/>
              </a:rPr>
              <a:t>Key challenges:</a:t>
            </a:r>
          </a:p>
          <a:p>
            <a:pPr marL="285750" marR="0" lvl="0" indent="-285750" algn="l" defTabSz="685800" rtl="0" eaLnBrk="1" fontAlgn="auto" latinLnBrk="0" hangingPunct="1">
              <a:lnSpc>
                <a:spcPts val="2220"/>
              </a:lnSpc>
              <a:spcBef>
                <a:spcPts val="0"/>
              </a:spcBef>
              <a:spcAft>
                <a:spcPts val="600"/>
              </a:spcAft>
              <a:buClr>
                <a:srgbClr val="E0112B"/>
              </a:buClr>
              <a:buSzPct val="110000"/>
              <a:buFont typeface="Arial" panose="020B0604020202020204" pitchFamily="34" charset="0"/>
              <a:buChar char="•"/>
              <a:tabLst/>
              <a:defRPr/>
            </a:pPr>
            <a:r>
              <a:rPr kumimoji="0" lang="en-GB" sz="1600" b="0" i="0" u="none" strike="noStrike" kern="1200" cap="none" spc="0" normalizeH="0" baseline="0" noProof="0" dirty="0">
                <a:ln>
                  <a:noFill/>
                </a:ln>
                <a:solidFill>
                  <a:srgbClr val="212121"/>
                </a:solidFill>
                <a:effectLst/>
                <a:uLnTx/>
                <a:uFillTx/>
                <a:latin typeface="Arial" panose="020B0604020202020204" pitchFamily="34" charset="0"/>
                <a:ea typeface="Times New Roman" panose="02020603050405020304" pitchFamily="18" charset="0"/>
                <a:cs typeface="Arial" panose="020B0604020202020204" pitchFamily="34" charset="0"/>
              </a:rPr>
              <a:t>Differences in capacity and knowledge</a:t>
            </a:r>
            <a:endParaRPr lang="en-GB" sz="1600" dirty="0">
              <a:solidFill>
                <a:srgbClr val="212121"/>
              </a:solidFill>
              <a:latin typeface="Arial" panose="020B0604020202020204" pitchFamily="34" charset="0"/>
              <a:ea typeface="Times New Roman" panose="02020603050405020304" pitchFamily="18" charset="0"/>
              <a:cs typeface="Arial" panose="020B0604020202020204" pitchFamily="34" charset="0"/>
            </a:endParaRPr>
          </a:p>
          <a:p>
            <a:pPr marL="285750" marR="0" lvl="0" indent="-285750" algn="l" defTabSz="685800" rtl="0" eaLnBrk="1" fontAlgn="auto" latinLnBrk="0" hangingPunct="1">
              <a:lnSpc>
                <a:spcPts val="2220"/>
              </a:lnSpc>
              <a:spcBef>
                <a:spcPts val="0"/>
              </a:spcBef>
              <a:spcAft>
                <a:spcPts val="600"/>
              </a:spcAft>
              <a:buClr>
                <a:srgbClr val="E0112B"/>
              </a:buClr>
              <a:buSzPct val="110000"/>
              <a:buFont typeface="Arial" panose="020B0604020202020204" pitchFamily="34" charset="0"/>
              <a:buChar char="•"/>
              <a:tabLst/>
              <a:defRPr/>
            </a:pPr>
            <a:r>
              <a:rPr lang="en-GB" sz="1600" dirty="0">
                <a:solidFill>
                  <a:srgbClr val="212121"/>
                </a:solidFill>
                <a:latin typeface="Arial" panose="020B0604020202020204" pitchFamily="34" charset="0"/>
                <a:ea typeface="Roboto-Light" pitchFamily="2" charset="0"/>
                <a:cs typeface="Arial" panose="020B0604020202020204" pitchFamily="34" charset="0"/>
              </a:rPr>
              <a:t>Lack of incentives in some contexts</a:t>
            </a:r>
          </a:p>
          <a:p>
            <a:pPr marL="285750" marR="0" lvl="0" indent="-285750" algn="l" defTabSz="685800" rtl="0" eaLnBrk="1" fontAlgn="auto" latinLnBrk="0" hangingPunct="1">
              <a:lnSpc>
                <a:spcPts val="2220"/>
              </a:lnSpc>
              <a:spcBef>
                <a:spcPts val="0"/>
              </a:spcBef>
              <a:spcAft>
                <a:spcPts val="600"/>
              </a:spcAft>
              <a:buClr>
                <a:srgbClr val="E0112B"/>
              </a:buClr>
              <a:buSzPct val="110000"/>
              <a:buFont typeface="Arial" panose="020B0604020202020204" pitchFamily="34" charset="0"/>
              <a:buChar char="•"/>
              <a:tabLst/>
              <a:defRPr/>
            </a:pPr>
            <a:endParaRPr kumimoji="0" lang="en-GB" sz="1600" b="0" i="0" u="none" strike="noStrike" kern="1200" cap="none" spc="0" normalizeH="0" baseline="0" noProof="0" dirty="0">
              <a:ln>
                <a:noFill/>
              </a:ln>
              <a:solidFill>
                <a:schemeClr val="tx1"/>
              </a:solidFill>
              <a:effectLst/>
              <a:uLnTx/>
              <a:uFillTx/>
              <a:latin typeface="Arial" panose="020B0604020202020204" pitchFamily="34" charset="0"/>
              <a:ea typeface="Roboto-Light" pitchFamily="2" charset="0"/>
              <a:cs typeface="Arial" panose="020B0604020202020204" pitchFamily="34" charset="0"/>
            </a:endParaRPr>
          </a:p>
        </p:txBody>
      </p:sp>
      <p:sp>
        <p:nvSpPr>
          <p:cNvPr id="2" name="Title Placeholder 1">
            <a:extLst>
              <a:ext uri="{FF2B5EF4-FFF2-40B4-BE49-F238E27FC236}">
                <a16:creationId xmlns:a16="http://schemas.microsoft.com/office/drawing/2014/main" id="{6F924F57-5C58-F8AB-5F81-C66E8B6336FD}"/>
              </a:ext>
              <a:ext uri="{C183D7F6-B498-43B3-948B-1728B52AA6E4}">
                <adec:decorative xmlns:adec="http://schemas.microsoft.com/office/drawing/2017/decorative" val="1"/>
              </a:ext>
            </a:extLst>
          </p:cNvPr>
          <p:cNvSpPr txBox="1">
            <a:spLocks/>
          </p:cNvSpPr>
          <p:nvPr/>
        </p:nvSpPr>
        <p:spPr>
          <a:xfrm>
            <a:off x="6095999" y="1030954"/>
            <a:ext cx="5775809" cy="611187"/>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lvl1pPr algn="r" defTabSz="914400" rtl="0" eaLnBrk="1" latinLnBrk="0" hangingPunct="1">
              <a:lnSpc>
                <a:spcPts val="3200"/>
              </a:lnSpc>
              <a:spcBef>
                <a:spcPct val="0"/>
              </a:spcBef>
              <a:buNone/>
              <a:defRPr sz="2000" b="1" i="0" kern="1200">
                <a:solidFill>
                  <a:schemeClr val="bg1">
                    <a:lumMod val="50000"/>
                  </a:schemeClr>
                </a:solidFill>
                <a:latin typeface="Arial" panose="020B0604020202020204" pitchFamily="34" charset="0"/>
                <a:ea typeface="Roboto Medium" pitchFamily="2" charset="0"/>
                <a:cs typeface="Arial" panose="020B0604020202020204" pitchFamily="34" charset="0"/>
              </a:defRPr>
            </a:lvl1pPr>
          </a:lstStyle>
          <a:p>
            <a:pPr lvl="0">
              <a:defRPr/>
            </a:pPr>
            <a:r>
              <a:rPr lang="en-US" dirty="0"/>
              <a:t>OS across CIVICA</a:t>
            </a:r>
          </a:p>
        </p:txBody>
      </p:sp>
      <p:sp>
        <p:nvSpPr>
          <p:cNvPr id="12" name="Text Placeholder 11">
            <a:extLst>
              <a:ext uri="{FF2B5EF4-FFF2-40B4-BE49-F238E27FC236}">
                <a16:creationId xmlns:a16="http://schemas.microsoft.com/office/drawing/2014/main" id="{1BA70825-25D0-61E9-4CA6-7AFCB939553D}"/>
              </a:ext>
              <a:ext uri="{C183D7F6-B498-43B3-948B-1728B52AA6E4}">
                <adec:decorative xmlns:adec="http://schemas.microsoft.com/office/drawing/2017/decorative" val="1"/>
              </a:ext>
            </a:extLst>
          </p:cNvPr>
          <p:cNvSpPr>
            <a:spLocks noGrp="1"/>
          </p:cNvSpPr>
          <p:nvPr>
            <p:ph type="body" sz="quarter" idx="17"/>
          </p:nvPr>
        </p:nvSpPr>
        <p:spPr>
          <a:xfrm>
            <a:off x="320192" y="6243526"/>
            <a:ext cx="3236154" cy="279440"/>
          </a:xfrm>
        </p:spPr>
        <p:txBody>
          <a:bodyPr/>
          <a:lstStyle/>
          <a:p>
            <a:r>
              <a:rPr lang="en-US" dirty="0"/>
              <a:t>lse.ac.uk/library</a:t>
            </a:r>
          </a:p>
        </p:txBody>
      </p:sp>
      <p:sp>
        <p:nvSpPr>
          <p:cNvPr id="11" name="Text Placeholder 10">
            <a:extLst>
              <a:ext uri="{FF2B5EF4-FFF2-40B4-BE49-F238E27FC236}">
                <a16:creationId xmlns:a16="http://schemas.microsoft.com/office/drawing/2014/main" id="{16F7EEC3-0A44-DD9F-0407-3E48F92CDABD}"/>
              </a:ext>
              <a:ext uri="{C183D7F6-B498-43B3-948B-1728B52AA6E4}">
                <adec:decorative xmlns:adec="http://schemas.microsoft.com/office/drawing/2017/decorative" val="1"/>
              </a:ext>
            </a:extLst>
          </p:cNvPr>
          <p:cNvSpPr>
            <a:spLocks noGrp="1"/>
          </p:cNvSpPr>
          <p:nvPr>
            <p:ph type="body" sz="quarter" idx="15"/>
          </p:nvPr>
        </p:nvSpPr>
        <p:spPr/>
        <p:txBody>
          <a:bodyPr/>
          <a:lstStyle/>
          <a:p>
            <a:r>
              <a:rPr lang="en-US" dirty="0"/>
              <a:t>LSE Library</a:t>
            </a:r>
          </a:p>
        </p:txBody>
      </p:sp>
      <p:pic>
        <p:nvPicPr>
          <p:cNvPr id="6" name="Picture 5">
            <a:extLst>
              <a:ext uri="{FF2B5EF4-FFF2-40B4-BE49-F238E27FC236}">
                <a16:creationId xmlns:a16="http://schemas.microsoft.com/office/drawing/2014/main" id="{26B36FBA-CCAD-C580-B459-5AC4790DED32}"/>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305236" y="299654"/>
            <a:ext cx="1799789" cy="609928"/>
          </a:xfrm>
          <a:prstGeom prst="rect">
            <a:avLst/>
          </a:prstGeom>
        </p:spPr>
      </p:pic>
      <p:sp>
        <p:nvSpPr>
          <p:cNvPr id="22" name="Rectangle 15">
            <a:extLst>
              <a:ext uri="{FF2B5EF4-FFF2-40B4-BE49-F238E27FC236}">
                <a16:creationId xmlns:a16="http://schemas.microsoft.com/office/drawing/2014/main" id="{5B2AB9FD-BE2E-1A77-477A-8A8193E7F2AF}"/>
              </a:ext>
              <a:ext uri="{C183D7F6-B498-43B3-948B-1728B52AA6E4}">
                <adec:decorative xmlns:adec="http://schemas.microsoft.com/office/drawing/2017/decorative" val="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3">
            <a:extLst>
              <a:ext uri="{FF2B5EF4-FFF2-40B4-BE49-F238E27FC236}">
                <a16:creationId xmlns:a16="http://schemas.microsoft.com/office/drawing/2014/main" id="{A7F2350E-8906-F3F2-CC66-EBCA37C591FB}"/>
              </a:ext>
              <a:ext uri="{C183D7F6-B498-43B3-948B-1728B52AA6E4}">
                <adec:decorative xmlns:adec="http://schemas.microsoft.com/office/drawing/2017/decorative" val="1"/>
              </a:ext>
            </a:extLst>
          </p:cNvPr>
          <p:cNvSpPr/>
          <p:nvPr/>
        </p:nvSpPr>
        <p:spPr>
          <a:xfrm>
            <a:off x="11727808" y="6344350"/>
            <a:ext cx="144000" cy="144000"/>
          </a:xfrm>
          <a:prstGeom prst="rect">
            <a:avLst/>
          </a:prstGeom>
          <a:solidFill>
            <a:srgbClr val="F43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E0112B"/>
              </a:solidFill>
            </a:endParaRPr>
          </a:p>
        </p:txBody>
      </p:sp>
      <p:pic>
        <p:nvPicPr>
          <p:cNvPr id="15" name="Picture 14">
            <a:extLst>
              <a:ext uri="{FF2B5EF4-FFF2-40B4-BE49-F238E27FC236}">
                <a16:creationId xmlns:a16="http://schemas.microsoft.com/office/drawing/2014/main" id="{536E5269-CEBB-EF30-FF18-90C660C5AC5F}"/>
              </a:ext>
              <a:ext uri="{C183D7F6-B498-43B3-948B-1728B52AA6E4}">
                <adec:decorative xmlns:adec="http://schemas.microsoft.com/office/drawing/2017/decorative" val="1"/>
              </a:ext>
            </a:extLst>
          </p:cNvPr>
          <p:cNvPicPr>
            <a:picLocks noChangeAspect="1"/>
          </p:cNvPicPr>
          <p:nvPr/>
        </p:nvPicPr>
        <p:blipFill>
          <a:blip r:embed="rId3"/>
          <a:srcRect/>
          <a:stretch/>
        </p:blipFill>
        <p:spPr>
          <a:xfrm>
            <a:off x="10832279" y="299654"/>
            <a:ext cx="1041960" cy="609928"/>
          </a:xfrm>
          <a:prstGeom prst="rect">
            <a:avLst/>
          </a:prstGeom>
        </p:spPr>
      </p:pic>
      <p:graphicFrame>
        <p:nvGraphicFramePr>
          <p:cNvPr id="39" name="Google Shape;124;g33a79fa2481_0_41">
            <a:extLst>
              <a:ext uri="{FF2B5EF4-FFF2-40B4-BE49-F238E27FC236}">
                <a16:creationId xmlns:a16="http://schemas.microsoft.com/office/drawing/2014/main" id="{1E1F0C37-CD0F-4F29-0891-EBA2405A7C18}"/>
              </a:ext>
            </a:extLst>
          </p:cNvPr>
          <p:cNvGraphicFramePr/>
          <p:nvPr>
            <p:extLst>
              <p:ext uri="{D42A27DB-BD31-4B8C-83A1-F6EECF244321}">
                <p14:modId xmlns:p14="http://schemas.microsoft.com/office/powerpoint/2010/main" val="1706491972"/>
              </p:ext>
            </p:extLst>
          </p:nvPr>
        </p:nvGraphicFramePr>
        <p:xfrm>
          <a:off x="6050570" y="1529789"/>
          <a:ext cx="6141430" cy="502877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1509171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BD661ED-CF45-8DF2-84A3-7FF622BCF396}"/>
              </a:ext>
              <a:ext uri="{C183D7F6-B498-43B3-948B-1728B52AA6E4}">
                <adec:decorative xmlns:adec="http://schemas.microsoft.com/office/drawing/2017/decorative" val="1"/>
              </a:ext>
            </a:extLst>
          </p:cNvPr>
          <p:cNvSpPr/>
          <p:nvPr/>
        </p:nvSpPr>
        <p:spPr>
          <a:xfrm>
            <a:off x="-1" y="0"/>
            <a:ext cx="12192000" cy="6858000"/>
          </a:xfrm>
          <a:prstGeom prst="rect">
            <a:avLst/>
          </a:prstGeom>
          <a:solidFill>
            <a:srgbClr val="E0112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9">
            <a:extLst>
              <a:ext uri="{FF2B5EF4-FFF2-40B4-BE49-F238E27FC236}">
                <a16:creationId xmlns:a16="http://schemas.microsoft.com/office/drawing/2014/main" id="{66784C90-F7AD-49A0-942F-8C6043D21362}"/>
              </a:ext>
              <a:ext uri="{C183D7F6-B498-43B3-948B-1728B52AA6E4}">
                <adec:decorative xmlns:adec="http://schemas.microsoft.com/office/drawing/2017/decorative" val="1"/>
              </a:ext>
            </a:extLst>
          </p:cNvPr>
          <p:cNvPicPr>
            <a:picLocks noChangeAspect="1"/>
          </p:cNvPicPr>
          <p:nvPr/>
        </p:nvPicPr>
        <p:blipFill>
          <a:blip r:embed="rId2"/>
          <a:srcRect/>
          <a:stretch/>
        </p:blipFill>
        <p:spPr>
          <a:xfrm>
            <a:off x="305237" y="299654"/>
            <a:ext cx="1799787" cy="609928"/>
          </a:xfrm>
          <a:prstGeom prst="rect">
            <a:avLst/>
          </a:prstGeom>
        </p:spPr>
      </p:pic>
      <p:sp>
        <p:nvSpPr>
          <p:cNvPr id="22" name="Rectangle 15">
            <a:extLst>
              <a:ext uri="{FF2B5EF4-FFF2-40B4-BE49-F238E27FC236}">
                <a16:creationId xmlns:a16="http://schemas.microsoft.com/office/drawing/2014/main" id="{2BF85ED2-BB73-032D-CF20-81B453361D17}"/>
              </a:ext>
              <a:ext uri="{C183D7F6-B498-43B3-948B-1728B52AA6E4}">
                <adec:decorative xmlns:adec="http://schemas.microsoft.com/office/drawing/2017/decorative" val="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Text Placeholder 9">
            <a:extLst>
              <a:ext uri="{FF2B5EF4-FFF2-40B4-BE49-F238E27FC236}">
                <a16:creationId xmlns:a16="http://schemas.microsoft.com/office/drawing/2014/main" id="{0B279E74-C87F-0E27-CAD6-0649D0335118}"/>
              </a:ext>
            </a:extLst>
          </p:cNvPr>
          <p:cNvSpPr>
            <a:spLocks noGrp="1"/>
          </p:cNvSpPr>
          <p:nvPr>
            <p:ph type="title" idx="4294967295"/>
          </p:nvPr>
        </p:nvSpPr>
        <p:spPr>
          <a:xfrm>
            <a:off x="827485" y="2525677"/>
            <a:ext cx="10153650" cy="109696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685800" rtl="0" eaLnBrk="1" fontAlgn="auto" latinLnBrk="0" hangingPunct="1">
              <a:lnSpc>
                <a:spcPts val="4500"/>
              </a:lnSpc>
              <a:spcBef>
                <a:spcPts val="450"/>
              </a:spcBef>
              <a:spcAft>
                <a:spcPts val="0"/>
              </a:spcAft>
              <a:buClr>
                <a:srgbClr val="FF0000"/>
              </a:buClr>
              <a:buSzPct val="110000"/>
              <a:buFontTx/>
              <a:buNone/>
              <a:tabLst/>
              <a:defRPr/>
            </a:pPr>
            <a:r>
              <a:rPr kumimoji="0" lang="en-GB" sz="6000" b="1" i="0" u="none" strike="noStrike" kern="1200" cap="none" spc="0" normalizeH="0" baseline="0" noProof="0" dirty="0">
                <a:ln>
                  <a:noFill/>
                </a:ln>
                <a:solidFill>
                  <a:schemeClr val="bg1"/>
                </a:solidFill>
                <a:effectLst/>
                <a:uLnTx/>
                <a:uFillTx/>
                <a:latin typeface="Arial" panose="020B0604020202020204" pitchFamily="34" charset="0"/>
                <a:ea typeface="Roboto" pitchFamily="2" charset="0"/>
                <a:cs typeface="Arial" panose="020B0604020202020204" pitchFamily="34" charset="0"/>
              </a:rPr>
              <a:t>Open Science Community</a:t>
            </a:r>
            <a:br>
              <a:rPr kumimoji="0" lang="en-GB" sz="6000" b="1" i="0" u="none" strike="noStrike" kern="1200" cap="none" spc="0" normalizeH="0" baseline="0" noProof="0" dirty="0">
                <a:ln>
                  <a:noFill/>
                </a:ln>
                <a:solidFill>
                  <a:schemeClr val="bg1"/>
                </a:solidFill>
                <a:effectLst/>
                <a:uLnTx/>
                <a:uFillTx/>
                <a:latin typeface="Arial" panose="020B0604020202020204" pitchFamily="34" charset="0"/>
                <a:ea typeface="Roboto" pitchFamily="2" charset="0"/>
                <a:cs typeface="Arial" panose="020B0604020202020204" pitchFamily="34" charset="0"/>
              </a:rPr>
            </a:br>
            <a:br>
              <a:rPr kumimoji="0" lang="en-GB" sz="6000" b="1" i="0" u="none" strike="noStrike" kern="1200" cap="none" spc="0" normalizeH="0" baseline="0" noProof="0" dirty="0">
                <a:ln>
                  <a:noFill/>
                </a:ln>
                <a:solidFill>
                  <a:schemeClr val="bg1"/>
                </a:solidFill>
                <a:effectLst/>
                <a:uLnTx/>
                <a:uFillTx/>
                <a:latin typeface="Arial" panose="020B0604020202020204" pitchFamily="34" charset="0"/>
                <a:ea typeface="Roboto" pitchFamily="2" charset="0"/>
                <a:cs typeface="Arial" panose="020B0604020202020204" pitchFamily="34" charset="0"/>
              </a:rPr>
            </a:br>
            <a:r>
              <a:rPr kumimoji="0" lang="en-GB" sz="6000" b="1" i="0" u="none" strike="noStrike" kern="1200" cap="none" spc="0" normalizeH="0" baseline="0" noProof="0" dirty="0">
                <a:ln>
                  <a:noFill/>
                </a:ln>
                <a:solidFill>
                  <a:schemeClr val="bg1"/>
                </a:solidFill>
                <a:effectLst/>
                <a:uLnTx/>
                <a:uFillTx/>
                <a:latin typeface="Arial" panose="020B0604020202020204" pitchFamily="34" charset="0"/>
                <a:ea typeface="Roboto" pitchFamily="2" charset="0"/>
                <a:cs typeface="Arial" panose="020B0604020202020204" pitchFamily="34" charset="0"/>
              </a:rPr>
              <a:t>at LSE</a:t>
            </a:r>
          </a:p>
        </p:txBody>
      </p:sp>
      <p:sp>
        <p:nvSpPr>
          <p:cNvPr id="17" name="Rectangle 16">
            <a:extLst>
              <a:ext uri="{FF2B5EF4-FFF2-40B4-BE49-F238E27FC236}">
                <a16:creationId xmlns:a16="http://schemas.microsoft.com/office/drawing/2014/main" id="{B547D913-8CD5-3F40-DBDF-FA356C1F6650}"/>
              </a:ext>
              <a:ext uri="{C183D7F6-B498-43B3-948B-1728B52AA6E4}">
                <adec:decorative xmlns:adec="http://schemas.microsoft.com/office/drawing/2017/decorative" val="1"/>
              </a:ext>
            </a:extLst>
          </p:cNvPr>
          <p:cNvSpPr/>
          <p:nvPr/>
        </p:nvSpPr>
        <p:spPr>
          <a:xfrm>
            <a:off x="11727808" y="6344350"/>
            <a:ext cx="144000" cy="1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Placeholder 1">
            <a:extLst>
              <a:ext uri="{FF2B5EF4-FFF2-40B4-BE49-F238E27FC236}">
                <a16:creationId xmlns:a16="http://schemas.microsoft.com/office/drawing/2014/main" id="{358D433F-282D-007A-E91F-1DC62105BD22}"/>
              </a:ext>
              <a:ext uri="{C183D7F6-B498-43B3-948B-1728B52AA6E4}">
                <adec:decorative xmlns:adec="http://schemas.microsoft.com/office/drawing/2017/decorative" val="1"/>
              </a:ext>
            </a:extLst>
          </p:cNvPr>
          <p:cNvSpPr txBox="1">
            <a:spLocks/>
          </p:cNvSpPr>
          <p:nvPr/>
        </p:nvSpPr>
        <p:spPr>
          <a:xfrm>
            <a:off x="6095999" y="1030954"/>
            <a:ext cx="5775809" cy="611187"/>
          </a:xfrm>
          <a:prstGeom prst="rect">
            <a:avLst/>
          </a:prstGeom>
        </p:spPr>
        <p:txBody>
          <a:bodyPr vert="horz" lIns="0" tIns="0" rIns="0" bIns="0" rtlCol="0" anchor="ctr" anchorCtr="0">
            <a:noAutofit/>
          </a:bodyPr>
          <a:lstStyle>
            <a:lvl1pPr algn="r" defTabSz="914400" rtl="0" eaLnBrk="1" latinLnBrk="0" hangingPunct="1">
              <a:lnSpc>
                <a:spcPts val="3200"/>
              </a:lnSpc>
              <a:spcBef>
                <a:spcPct val="0"/>
              </a:spcBef>
              <a:buNone/>
              <a:defRPr sz="2000" b="1" i="0" kern="1200">
                <a:solidFill>
                  <a:schemeClr val="bg1">
                    <a:lumMod val="50000"/>
                  </a:schemeClr>
                </a:solidFill>
                <a:latin typeface="Arial" panose="020B0604020202020204" pitchFamily="34" charset="0"/>
                <a:ea typeface="Roboto Medium" pitchFamily="2" charset="0"/>
                <a:cs typeface="Arial" panose="020B0604020202020204" pitchFamily="34" charset="0"/>
              </a:defRPr>
            </a:lvl1pPr>
          </a:lstStyle>
          <a:p>
            <a:r>
              <a:rPr lang="en-US" dirty="0">
                <a:solidFill>
                  <a:schemeClr val="bg1"/>
                </a:solidFill>
              </a:rPr>
              <a:t>OS across CIVICA</a:t>
            </a:r>
          </a:p>
        </p:txBody>
      </p:sp>
      <p:pic>
        <p:nvPicPr>
          <p:cNvPr id="13" name="Picture 12">
            <a:extLst>
              <a:ext uri="{FF2B5EF4-FFF2-40B4-BE49-F238E27FC236}">
                <a16:creationId xmlns:a16="http://schemas.microsoft.com/office/drawing/2014/main" id="{13A83E64-6D55-33FE-764F-160C317A8FA6}"/>
              </a:ext>
              <a:ext uri="{C183D7F6-B498-43B3-948B-1728B52AA6E4}">
                <adec:decorative xmlns:adec="http://schemas.microsoft.com/office/drawing/2017/decorative" val="1"/>
              </a:ext>
            </a:extLst>
          </p:cNvPr>
          <p:cNvPicPr>
            <a:picLocks noChangeAspect="1"/>
          </p:cNvPicPr>
          <p:nvPr/>
        </p:nvPicPr>
        <p:blipFill>
          <a:blip r:embed="rId3"/>
          <a:srcRect/>
          <a:stretch/>
        </p:blipFill>
        <p:spPr>
          <a:xfrm>
            <a:off x="10832279" y="308303"/>
            <a:ext cx="1041960" cy="592629"/>
          </a:xfrm>
          <a:prstGeom prst="rect">
            <a:avLst/>
          </a:prstGeom>
        </p:spPr>
      </p:pic>
      <p:sp>
        <p:nvSpPr>
          <p:cNvPr id="25" name="Text Placeholder 10">
            <a:extLst>
              <a:ext uri="{FF2B5EF4-FFF2-40B4-BE49-F238E27FC236}">
                <a16:creationId xmlns:a16="http://schemas.microsoft.com/office/drawing/2014/main" id="{471AADF1-E10E-22D2-4227-77DB18C9D433}"/>
              </a:ext>
              <a:ext uri="{C183D7F6-B498-43B3-948B-1728B52AA6E4}">
                <adec:decorative xmlns:adec="http://schemas.microsoft.com/office/drawing/2017/decorative" val="1"/>
              </a:ext>
            </a:extLst>
          </p:cNvPr>
          <p:cNvSpPr txBox="1">
            <a:spLocks/>
          </p:cNvSpPr>
          <p:nvPr/>
        </p:nvSpPr>
        <p:spPr>
          <a:xfrm>
            <a:off x="6095999" y="6195415"/>
            <a:ext cx="5613783" cy="440057"/>
          </a:xfrm>
          <a:prstGeom prst="rect">
            <a:avLst/>
          </a:prstGeom>
        </p:spPr>
        <p:txBody>
          <a:bodyPr vert="horz" lIns="91440" tIns="45720" rIns="91440" bIns="45720" rtlCol="0" anchor="ctr">
            <a:normAutofit/>
          </a:bodyPr>
          <a:lstStyle>
            <a:lvl1pPr marL="7937" indent="0" algn="r" defTabSz="914400" rtl="0" eaLnBrk="1" latinLnBrk="0" hangingPunct="1">
              <a:lnSpc>
                <a:spcPct val="90000"/>
              </a:lnSpc>
              <a:spcBef>
                <a:spcPts val="1000"/>
              </a:spcBef>
              <a:buClr>
                <a:srgbClr val="FF0000"/>
              </a:buClr>
              <a:buSzPct val="110000"/>
              <a:buFontTx/>
              <a:buNone/>
              <a:tabLst/>
              <a:defRPr lang="en-GB" sz="1800" b="0" i="0" kern="1200" baseline="0" dirty="0">
                <a:solidFill>
                  <a:schemeClr val="tx1"/>
                </a:solidFill>
                <a:effectLst/>
                <a:latin typeface="Arial" panose="020B0604020202020204" pitchFamily="34" charset="0"/>
                <a:ea typeface="Roboto" pitchFamily="2" charset="0"/>
                <a:cs typeface="Arial" panose="020B0604020202020204" pitchFamily="34" charset="0"/>
              </a:defRPr>
            </a:lvl1pPr>
            <a:lvl2pPr marL="184150" indent="-176213" algn="l" defTabSz="900000" rtl="0" eaLnBrk="1" latinLnBrk="0" hangingPunct="1">
              <a:lnSpc>
                <a:spcPts val="3000"/>
              </a:lnSpc>
              <a:spcBef>
                <a:spcPts val="0"/>
              </a:spcBef>
              <a:spcAft>
                <a:spcPts val="0"/>
              </a:spcAft>
              <a:buClr>
                <a:srgbClr val="E0112B"/>
              </a:buClr>
              <a:buSzPct val="130000"/>
              <a:buFont typeface="Wingdings" pitchFamily="2" charset="2"/>
              <a:buChar char="§"/>
              <a:tabLst>
                <a:tab pos="3995738" algn="l"/>
              </a:tabLst>
              <a:defRPr sz="2000" kern="1200">
                <a:solidFill>
                  <a:schemeClr val="tx1"/>
                </a:solidFill>
                <a:latin typeface="Roboto" pitchFamily="2" charset="0"/>
                <a:ea typeface="Roboto" pitchFamily="2" charset="0"/>
                <a:cs typeface="+mn-cs"/>
              </a:defRPr>
            </a:lvl2pPr>
            <a:lvl3pPr marL="185738" indent="177800" algn="l" defTabSz="900000" rtl="0" eaLnBrk="1" latinLnBrk="0" hangingPunct="1">
              <a:lnSpc>
                <a:spcPts val="3000"/>
              </a:lnSpc>
              <a:spcBef>
                <a:spcPts val="0"/>
              </a:spcBef>
              <a:buClr>
                <a:srgbClr val="E0112B"/>
              </a:buClr>
              <a:buSzPct val="130000"/>
              <a:buFont typeface="Wingdings" pitchFamily="2" charset="2"/>
              <a:buChar char="§"/>
              <a:tabLst>
                <a:tab pos="3995738" algn="l"/>
              </a:tabLst>
              <a:defRPr sz="2000" kern="1200">
                <a:solidFill>
                  <a:schemeClr val="tx1"/>
                </a:solidFill>
                <a:latin typeface="Roboto" pitchFamily="2" charset="0"/>
                <a:ea typeface="Roboto" pitchFamily="2" charset="0"/>
                <a:cs typeface="+mn-cs"/>
              </a:defRPr>
            </a:lvl3pPr>
            <a:lvl4pPr marL="541338" indent="-177800" algn="l" defTabSz="900000" rtl="0" eaLnBrk="1" latinLnBrk="0" hangingPunct="1">
              <a:lnSpc>
                <a:spcPts val="3000"/>
              </a:lnSpc>
              <a:spcBef>
                <a:spcPts val="0"/>
              </a:spcBef>
              <a:buClr>
                <a:srgbClr val="E0112B"/>
              </a:buClr>
              <a:buSzPct val="130000"/>
              <a:buFont typeface="Wingdings" pitchFamily="2" charset="2"/>
              <a:buChar char="§"/>
              <a:tabLst>
                <a:tab pos="3995738" algn="l"/>
              </a:tabLst>
              <a:defRPr sz="1700" kern="1200">
                <a:solidFill>
                  <a:schemeClr val="tx1"/>
                </a:solidFill>
                <a:latin typeface="Roboto" pitchFamily="2" charset="0"/>
                <a:ea typeface="Roboto" pitchFamily="2" charset="0"/>
                <a:cs typeface="+mn-cs"/>
              </a:defRPr>
            </a:lvl4pPr>
            <a:lvl5pPr marL="717550" marR="0" indent="-176213" algn="l" defTabSz="900000" rtl="0" eaLnBrk="1" fontAlgn="auto" latinLnBrk="0" hangingPunct="1">
              <a:lnSpc>
                <a:spcPts val="3000"/>
              </a:lnSpc>
              <a:spcBef>
                <a:spcPts val="0"/>
              </a:spcBef>
              <a:spcAft>
                <a:spcPts val="0"/>
              </a:spcAft>
              <a:buClr>
                <a:srgbClr val="E0112B"/>
              </a:buClr>
              <a:buSzPct val="130000"/>
              <a:buFont typeface="Wingdings" pitchFamily="2" charset="2"/>
              <a:buChar char="§"/>
              <a:tabLst>
                <a:tab pos="3995738" algn="l"/>
              </a:tabLst>
              <a:defRPr sz="1700" kern="1200">
                <a:solidFill>
                  <a:schemeClr val="tx1"/>
                </a:solidFill>
                <a:latin typeface="Roboto" pitchFamily="2" charset="0"/>
                <a:ea typeface="Roboto"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solidFill>
                  <a:schemeClr val="bg1"/>
                </a:solidFill>
              </a:rPr>
              <a:t>LSE Library</a:t>
            </a:r>
          </a:p>
        </p:txBody>
      </p:sp>
    </p:spTree>
    <p:extLst>
      <p:ext uri="{BB962C8B-B14F-4D97-AF65-F5344CB8AC3E}">
        <p14:creationId xmlns:p14="http://schemas.microsoft.com/office/powerpoint/2010/main" val="6867158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7C26F7C-15D9-3FE3-FFE4-5929F29AFC04}"/>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305236" y="299654"/>
            <a:ext cx="1799789" cy="609928"/>
          </a:xfrm>
          <a:prstGeom prst="rect">
            <a:avLst/>
          </a:prstGeom>
        </p:spPr>
      </p:pic>
      <p:sp>
        <p:nvSpPr>
          <p:cNvPr id="22" name="Rectangle 15">
            <a:extLst>
              <a:ext uri="{FF2B5EF4-FFF2-40B4-BE49-F238E27FC236}">
                <a16:creationId xmlns:a16="http://schemas.microsoft.com/office/drawing/2014/main" id="{2BF85ED2-BB73-032D-CF20-81B453361D17}"/>
              </a:ext>
              <a:ext uri="{C183D7F6-B498-43B3-948B-1728B52AA6E4}">
                <adec:decorative xmlns:adec="http://schemas.microsoft.com/office/drawing/2017/decorative" val="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3">
            <a:extLst>
              <a:ext uri="{FF2B5EF4-FFF2-40B4-BE49-F238E27FC236}">
                <a16:creationId xmlns:a16="http://schemas.microsoft.com/office/drawing/2014/main" id="{7E8A8B46-00BE-ABB7-2211-649E9B7599F9}"/>
              </a:ext>
              <a:ext uri="{C183D7F6-B498-43B3-948B-1728B52AA6E4}">
                <adec:decorative xmlns:adec="http://schemas.microsoft.com/office/drawing/2017/decorative" val="1"/>
              </a:ext>
            </a:extLst>
          </p:cNvPr>
          <p:cNvSpPr/>
          <p:nvPr/>
        </p:nvSpPr>
        <p:spPr>
          <a:xfrm>
            <a:off x="11727808" y="6344350"/>
            <a:ext cx="144000" cy="144000"/>
          </a:xfrm>
          <a:prstGeom prst="rect">
            <a:avLst/>
          </a:prstGeom>
          <a:solidFill>
            <a:srgbClr val="F43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E0112B"/>
              </a:solidFill>
            </a:endParaRPr>
          </a:p>
        </p:txBody>
      </p:sp>
      <p:pic>
        <p:nvPicPr>
          <p:cNvPr id="15" name="Picture 14">
            <a:extLst>
              <a:ext uri="{FF2B5EF4-FFF2-40B4-BE49-F238E27FC236}">
                <a16:creationId xmlns:a16="http://schemas.microsoft.com/office/drawing/2014/main" id="{67322CBF-DBB0-C095-152A-748838FDAE9A}"/>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9448" y="1976116"/>
            <a:ext cx="819411" cy="609927"/>
          </a:xfrm>
          <a:prstGeom prst="rect">
            <a:avLst/>
          </a:prstGeom>
        </p:spPr>
      </p:pic>
      <p:sp>
        <p:nvSpPr>
          <p:cNvPr id="17" name="Text Placeholder 9">
            <a:extLst>
              <a:ext uri="{FF2B5EF4-FFF2-40B4-BE49-F238E27FC236}">
                <a16:creationId xmlns:a16="http://schemas.microsoft.com/office/drawing/2014/main" id="{D174871D-C832-F19C-675F-FA436BF41B7D}"/>
              </a:ext>
            </a:extLst>
          </p:cNvPr>
          <p:cNvSpPr>
            <a:spLocks noGrp="1"/>
          </p:cNvSpPr>
          <p:nvPr>
            <p:ph type="title" idx="4294967295"/>
          </p:nvPr>
        </p:nvSpPr>
        <p:spPr>
          <a:xfrm>
            <a:off x="1922463" y="2200275"/>
            <a:ext cx="7508875" cy="140493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685800" rtl="0" eaLnBrk="1" fontAlgn="auto" latinLnBrk="0" hangingPunct="1">
              <a:lnSpc>
                <a:spcPct val="150000"/>
              </a:lnSpc>
              <a:spcBef>
                <a:spcPts val="0"/>
              </a:spcBef>
              <a:spcAft>
                <a:spcPts val="0"/>
              </a:spcAft>
              <a:buClr>
                <a:srgbClr val="FF0000"/>
              </a:buClr>
              <a:buSzPct val="110000"/>
              <a:buFontTx/>
              <a:buNone/>
              <a:tabLst/>
              <a:defRPr/>
            </a:pPr>
            <a:r>
              <a:rPr kumimoji="0" lang="en-GB" sz="2000" b="0" i="1" u="none" strike="noStrike" kern="1200" cap="none" spc="0" normalizeH="0" baseline="0" noProof="0" dirty="0">
                <a:ln>
                  <a:noFill/>
                </a:ln>
                <a:solidFill>
                  <a:schemeClr val="bg1">
                    <a:lumMod val="50000"/>
                  </a:schemeClr>
                </a:solidFill>
                <a:effectLst/>
                <a:uLnTx/>
                <a:uFillTx/>
                <a:latin typeface="Arial" panose="020B0604020202020204" pitchFamily="34" charset="0"/>
                <a:ea typeface="Times New Roman" panose="02020603050405020304" pitchFamily="18" charset="0"/>
                <a:cs typeface="Arial" panose="020B0604020202020204" pitchFamily="34" charset="0"/>
              </a:rPr>
              <a:t>An informal group of researchers, academics and professional services staff from across LSE…[aiming] to provide strategic direction for open research support at LSE, and to foster a culture of open, transparent, inclusive, and collaborative research across the School.</a:t>
            </a:r>
            <a:endParaRPr kumimoji="0" lang="en-GB" sz="2000" b="0" i="1" u="none" strike="noStrike" kern="1200" cap="none" spc="0" normalizeH="0" baseline="0" noProof="0" dirty="0">
              <a:ln>
                <a:noFill/>
              </a:ln>
              <a:solidFill>
                <a:schemeClr val="bg1">
                  <a:lumMod val="50000"/>
                </a:schemeClr>
              </a:solidFill>
              <a:effectLst/>
              <a:uLnTx/>
              <a:uFillTx/>
              <a:latin typeface="Arial" panose="020B0604020202020204" pitchFamily="34" charset="0"/>
              <a:ea typeface="Roboto-Light" pitchFamily="2" charset="0"/>
              <a:cs typeface="Arial" panose="020B0604020202020204" pitchFamily="34" charset="0"/>
            </a:endParaRPr>
          </a:p>
          <a:p>
            <a:pPr marL="0" marR="0" lvl="0" indent="0" algn="l" defTabSz="685800" rtl="0" eaLnBrk="1" fontAlgn="auto" latinLnBrk="0" hangingPunct="1">
              <a:lnSpc>
                <a:spcPts val="2220"/>
              </a:lnSpc>
              <a:spcBef>
                <a:spcPts val="0"/>
              </a:spcBef>
              <a:spcAft>
                <a:spcPts val="400"/>
              </a:spcAft>
              <a:buClr>
                <a:srgbClr val="FF0000"/>
              </a:buClr>
              <a:buSzPct val="110000"/>
              <a:buFontTx/>
              <a:buNone/>
              <a:tabLst/>
              <a:defRPr/>
            </a:pPr>
            <a:endParaRPr kumimoji="0" lang="en-GB" sz="1600" b="0" i="0" u="none" strike="noStrike" kern="1200" cap="none" spc="0" normalizeH="0" baseline="0" noProof="0" dirty="0">
              <a:ln>
                <a:noFill/>
              </a:ln>
              <a:solidFill>
                <a:schemeClr val="tx1"/>
              </a:solidFill>
              <a:effectLst/>
              <a:uLnTx/>
              <a:uFillTx/>
              <a:latin typeface="Arial" panose="020B0604020202020204" pitchFamily="34" charset="0"/>
              <a:ea typeface="Roboto-Light" pitchFamily="2" charset="0"/>
              <a:cs typeface="Arial" panose="020B0604020202020204" pitchFamily="34" charset="0"/>
            </a:endParaRPr>
          </a:p>
        </p:txBody>
      </p:sp>
      <p:pic>
        <p:nvPicPr>
          <p:cNvPr id="18" name="Picture 17">
            <a:extLst>
              <a:ext uri="{FF2B5EF4-FFF2-40B4-BE49-F238E27FC236}">
                <a16:creationId xmlns:a16="http://schemas.microsoft.com/office/drawing/2014/main" id="{C319B7A7-5820-4053-2028-C27DA2F410A9}"/>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0800000">
            <a:off x="6764366" y="4154118"/>
            <a:ext cx="376661" cy="280367"/>
          </a:xfrm>
          <a:prstGeom prst="rect">
            <a:avLst/>
          </a:prstGeom>
        </p:spPr>
      </p:pic>
      <p:sp>
        <p:nvSpPr>
          <p:cNvPr id="3" name="Text Placeholder 9">
            <a:extLst>
              <a:ext uri="{FF2B5EF4-FFF2-40B4-BE49-F238E27FC236}">
                <a16:creationId xmlns:a16="http://schemas.microsoft.com/office/drawing/2014/main" id="{D43336B8-00E7-2D31-72B2-1D32201FE95A}"/>
              </a:ext>
              <a:ext uri="{C183D7F6-B498-43B3-948B-1728B52AA6E4}">
                <adec:decorative xmlns:adec="http://schemas.microsoft.com/office/drawing/2017/decorative" val="0"/>
              </a:ext>
            </a:extLst>
          </p:cNvPr>
          <p:cNvSpPr txBox="1">
            <a:spLocks/>
          </p:cNvSpPr>
          <p:nvPr/>
        </p:nvSpPr>
        <p:spPr>
          <a:xfrm>
            <a:off x="6655981" y="4640377"/>
            <a:ext cx="2605377" cy="343013"/>
          </a:xfrm>
          <a:prstGeom prst="rect">
            <a:avLst/>
          </a:prstGeom>
        </p:spPr>
        <p:txBody>
          <a:bodyPr vert="horz" lIns="91440" tIns="45720" rIns="91440" bIns="45720" rtlCol="0">
            <a:noAutofit/>
          </a:bodyPr>
          <a:lstStyle>
            <a:lvl1pPr marL="0" marR="0" indent="0" algn="l" defTabSz="685800" rtl="0" eaLnBrk="1" fontAlgn="auto" latinLnBrk="0" hangingPunct="1">
              <a:lnSpc>
                <a:spcPts val="1800"/>
              </a:lnSpc>
              <a:spcBef>
                <a:spcPts val="450"/>
              </a:spcBef>
              <a:spcAft>
                <a:spcPts val="0"/>
              </a:spcAft>
              <a:buClr>
                <a:srgbClr val="FF0000"/>
              </a:buClr>
              <a:buSzPct val="110000"/>
              <a:buFontTx/>
              <a:buNone/>
              <a:tabLst/>
              <a:defRPr sz="1800" kern="1200" baseline="0">
                <a:solidFill>
                  <a:schemeClr val="tx1"/>
                </a:solidFill>
                <a:latin typeface="Roboto" pitchFamily="2" charset="0"/>
                <a:ea typeface="Roboto" pitchFamily="2" charset="0"/>
                <a:cs typeface="+mn-cs"/>
              </a:defRPr>
            </a:lvl1pPr>
            <a:lvl2pPr marL="0" marR="0" indent="0" algn="l" defTabSz="914400" rtl="0" eaLnBrk="1" fontAlgn="auto" latinLnBrk="0" hangingPunct="1">
              <a:lnSpc>
                <a:spcPct val="90000"/>
              </a:lnSpc>
              <a:spcBef>
                <a:spcPts val="500"/>
              </a:spcBef>
              <a:spcAft>
                <a:spcPts val="0"/>
              </a:spcAft>
              <a:buClr>
                <a:srgbClr val="FF0000"/>
              </a:buClr>
              <a:buSzPct val="110000"/>
              <a:buFontTx/>
              <a:buNone/>
              <a:tabLst/>
              <a:defRPr sz="1600" kern="1200">
                <a:solidFill>
                  <a:schemeClr val="tx1"/>
                </a:solidFill>
                <a:latin typeface="Roboto" pitchFamily="2" charset="0"/>
                <a:ea typeface="Roboto" pitchFamily="2" charset="0"/>
                <a:cs typeface="+mn-cs"/>
              </a:defRPr>
            </a:lvl2pPr>
            <a:lvl3pPr marL="185738" indent="177800" algn="l" defTabSz="900000" rtl="0" eaLnBrk="1" latinLnBrk="0" hangingPunct="1">
              <a:lnSpc>
                <a:spcPts val="3000"/>
              </a:lnSpc>
              <a:spcBef>
                <a:spcPts val="0"/>
              </a:spcBef>
              <a:buClr>
                <a:srgbClr val="E0112B"/>
              </a:buClr>
              <a:buSzPct val="130000"/>
              <a:buFont typeface="Wingdings" pitchFamily="2" charset="2"/>
              <a:buChar char="§"/>
              <a:tabLst>
                <a:tab pos="3995738" algn="l"/>
              </a:tabLst>
              <a:defRPr sz="2000" kern="1200">
                <a:solidFill>
                  <a:schemeClr val="tx1"/>
                </a:solidFill>
                <a:latin typeface="Roboto" pitchFamily="2" charset="0"/>
                <a:ea typeface="Roboto" pitchFamily="2" charset="0"/>
                <a:cs typeface="+mn-cs"/>
              </a:defRPr>
            </a:lvl3pPr>
            <a:lvl4pPr marL="541338" indent="-177800" algn="l" defTabSz="900000" rtl="0" eaLnBrk="1" latinLnBrk="0" hangingPunct="1">
              <a:lnSpc>
                <a:spcPts val="3000"/>
              </a:lnSpc>
              <a:spcBef>
                <a:spcPts val="0"/>
              </a:spcBef>
              <a:buClr>
                <a:srgbClr val="E0112B"/>
              </a:buClr>
              <a:buSzPct val="130000"/>
              <a:buFont typeface="Wingdings" pitchFamily="2" charset="2"/>
              <a:buChar char="§"/>
              <a:tabLst>
                <a:tab pos="3995738" algn="l"/>
              </a:tabLst>
              <a:defRPr sz="1700" kern="1200">
                <a:solidFill>
                  <a:schemeClr val="tx1"/>
                </a:solidFill>
                <a:latin typeface="Roboto" pitchFamily="2" charset="0"/>
                <a:ea typeface="Roboto" pitchFamily="2" charset="0"/>
                <a:cs typeface="+mn-cs"/>
              </a:defRPr>
            </a:lvl4pPr>
            <a:lvl5pPr marL="717550" marR="0" indent="-176213" algn="l" defTabSz="900000" rtl="0" eaLnBrk="1" fontAlgn="auto" latinLnBrk="0" hangingPunct="1">
              <a:lnSpc>
                <a:spcPts val="3000"/>
              </a:lnSpc>
              <a:spcBef>
                <a:spcPts val="0"/>
              </a:spcBef>
              <a:spcAft>
                <a:spcPts val="0"/>
              </a:spcAft>
              <a:buClr>
                <a:srgbClr val="E0112B"/>
              </a:buClr>
              <a:buSzPct val="130000"/>
              <a:buFont typeface="Wingdings" pitchFamily="2" charset="2"/>
              <a:buChar char="§"/>
              <a:tabLst>
                <a:tab pos="3995738" algn="l"/>
              </a:tabLst>
              <a:defRPr sz="1700" kern="1200">
                <a:solidFill>
                  <a:schemeClr val="tx1"/>
                </a:solidFill>
                <a:latin typeface="Roboto" pitchFamily="2" charset="0"/>
                <a:ea typeface="Roboto"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ts val="1500"/>
              </a:lnSpc>
              <a:spcBef>
                <a:spcPts val="1200"/>
              </a:spcBef>
              <a:spcAft>
                <a:spcPts val="1000"/>
              </a:spcAft>
            </a:pPr>
            <a:r>
              <a:rPr lang="en-GB" sz="1600" b="1" dirty="0">
                <a:latin typeface="Arial" panose="020B0604020202020204" pitchFamily="34" charset="0"/>
                <a:ea typeface="Times New Roman" panose="02020603050405020304" pitchFamily="18" charset="0"/>
                <a:cs typeface="Arial" panose="020B0604020202020204" pitchFamily="34" charset="0"/>
              </a:rPr>
              <a:t>LSE Open Research Working Group</a:t>
            </a:r>
            <a:endParaRPr lang="en-GB" sz="1600" b="1" dirty="0">
              <a:latin typeface="Arial" panose="020B0604020202020204" pitchFamily="34" charset="0"/>
              <a:ea typeface="Roboto-Light" pitchFamily="2" charset="0"/>
              <a:cs typeface="Arial" panose="020B0604020202020204" pitchFamily="34" charset="0"/>
            </a:endParaRPr>
          </a:p>
          <a:p>
            <a:pPr algn="r">
              <a:lnSpc>
                <a:spcPts val="2220"/>
              </a:lnSpc>
              <a:spcBef>
                <a:spcPts val="0"/>
              </a:spcBef>
              <a:spcAft>
                <a:spcPts val="400"/>
              </a:spcAft>
            </a:pPr>
            <a:endParaRPr lang="en-GB" sz="1600" b="1" dirty="0">
              <a:solidFill>
                <a:schemeClr val="bg1"/>
              </a:solidFill>
              <a:latin typeface="Arial" panose="020B0604020202020204" pitchFamily="34" charset="0"/>
              <a:ea typeface="Roboto-Light" pitchFamily="2" charset="0"/>
              <a:cs typeface="Arial" panose="020B0604020202020204" pitchFamily="34" charset="0"/>
            </a:endParaRPr>
          </a:p>
        </p:txBody>
      </p:sp>
      <p:pic>
        <p:nvPicPr>
          <p:cNvPr id="19" name="Picture 18">
            <a:extLst>
              <a:ext uri="{FF2B5EF4-FFF2-40B4-BE49-F238E27FC236}">
                <a16:creationId xmlns:a16="http://schemas.microsoft.com/office/drawing/2014/main" id="{90F39155-6649-6666-E919-3834089CA03C}"/>
              </a:ext>
              <a:ext uri="{C183D7F6-B498-43B3-948B-1728B52AA6E4}">
                <adec:decorative xmlns:adec="http://schemas.microsoft.com/office/drawing/2017/decorative" val="1"/>
              </a:ext>
            </a:extLst>
          </p:cNvPr>
          <p:cNvPicPr>
            <a:picLocks noChangeAspect="1"/>
          </p:cNvPicPr>
          <p:nvPr/>
        </p:nvPicPr>
        <p:blipFill>
          <a:blip r:embed="rId4"/>
          <a:srcRect/>
          <a:stretch/>
        </p:blipFill>
        <p:spPr>
          <a:xfrm>
            <a:off x="10832279" y="299654"/>
            <a:ext cx="1041960" cy="609928"/>
          </a:xfrm>
          <a:prstGeom prst="rect">
            <a:avLst/>
          </a:prstGeom>
        </p:spPr>
      </p:pic>
      <p:sp>
        <p:nvSpPr>
          <p:cNvPr id="20" name="Title Placeholder 1">
            <a:extLst>
              <a:ext uri="{FF2B5EF4-FFF2-40B4-BE49-F238E27FC236}">
                <a16:creationId xmlns:a16="http://schemas.microsoft.com/office/drawing/2014/main" id="{C7FD96AF-8084-A6F9-035D-0527D5D699B8}"/>
              </a:ext>
              <a:ext uri="{C183D7F6-B498-43B3-948B-1728B52AA6E4}">
                <adec:decorative xmlns:adec="http://schemas.microsoft.com/office/drawing/2017/decorative" val="1"/>
              </a:ext>
            </a:extLst>
          </p:cNvPr>
          <p:cNvSpPr txBox="1">
            <a:spLocks/>
          </p:cNvSpPr>
          <p:nvPr/>
        </p:nvSpPr>
        <p:spPr>
          <a:xfrm>
            <a:off x="6095999" y="1030954"/>
            <a:ext cx="5775809" cy="611187"/>
          </a:xfrm>
          <a:prstGeom prst="rect">
            <a:avLst/>
          </a:prstGeom>
        </p:spPr>
        <p:txBody>
          <a:bodyPr vert="horz" lIns="0" tIns="0" rIns="0" bIns="0" rtlCol="0" anchor="ctr" anchorCtr="0">
            <a:noAutofit/>
          </a:bodyPr>
          <a:lstStyle>
            <a:lvl1pPr algn="r" defTabSz="914400" rtl="0" eaLnBrk="1" latinLnBrk="0" hangingPunct="1">
              <a:lnSpc>
                <a:spcPts val="3200"/>
              </a:lnSpc>
              <a:spcBef>
                <a:spcPct val="0"/>
              </a:spcBef>
              <a:buNone/>
              <a:defRPr sz="2000" b="1" i="0" kern="1200">
                <a:solidFill>
                  <a:schemeClr val="bg1">
                    <a:lumMod val="50000"/>
                  </a:schemeClr>
                </a:solidFill>
                <a:latin typeface="Arial" panose="020B0604020202020204" pitchFamily="34" charset="0"/>
                <a:ea typeface="Roboto Medium" pitchFamily="2" charset="0"/>
                <a:cs typeface="Arial" panose="020B0604020202020204" pitchFamily="34" charset="0"/>
              </a:defRPr>
            </a:lvl1pPr>
          </a:lstStyle>
          <a:p>
            <a:r>
              <a:rPr lang="en-US" dirty="0"/>
              <a:t>OS across CIVICA</a:t>
            </a:r>
          </a:p>
        </p:txBody>
      </p:sp>
      <p:sp>
        <p:nvSpPr>
          <p:cNvPr id="21" name="Text Placeholder 11">
            <a:extLst>
              <a:ext uri="{FF2B5EF4-FFF2-40B4-BE49-F238E27FC236}">
                <a16:creationId xmlns:a16="http://schemas.microsoft.com/office/drawing/2014/main" id="{CA21DE17-78ED-495B-A3E6-173E25C199CF}"/>
              </a:ext>
              <a:ext uri="{C183D7F6-B498-43B3-948B-1728B52AA6E4}">
                <adec:decorative xmlns:adec="http://schemas.microsoft.com/office/drawing/2017/decorative" val="1"/>
              </a:ext>
            </a:extLst>
          </p:cNvPr>
          <p:cNvSpPr txBox="1">
            <a:spLocks/>
          </p:cNvSpPr>
          <p:nvPr/>
        </p:nvSpPr>
        <p:spPr>
          <a:xfrm>
            <a:off x="320192" y="6243526"/>
            <a:ext cx="3236154" cy="279440"/>
          </a:xfrm>
          <a:prstGeom prst="rect">
            <a:avLst/>
          </a:prstGeom>
        </p:spPr>
        <p:txBody>
          <a:bodyPr vert="horz" lIns="0" tIns="0" rIns="0" bIns="0" rtlCol="0">
            <a:normAutofit/>
          </a:bodyPr>
          <a:lstStyle>
            <a:lvl1pPr marL="7937" indent="0" algn="l" defTabSz="914400" rtl="0" eaLnBrk="1" latinLnBrk="0" hangingPunct="1">
              <a:lnSpc>
                <a:spcPct val="90000"/>
              </a:lnSpc>
              <a:spcBef>
                <a:spcPts val="1000"/>
              </a:spcBef>
              <a:buClr>
                <a:srgbClr val="FF0000"/>
              </a:buClr>
              <a:buSzPct val="110000"/>
              <a:buFontTx/>
              <a:buNone/>
              <a:tabLst/>
              <a:defRPr sz="1500" b="1" i="0" kern="1200">
                <a:solidFill>
                  <a:srgbClr val="E0112B"/>
                </a:solidFill>
                <a:latin typeface="Arial" panose="020B0604020202020204" pitchFamily="34" charset="0"/>
                <a:ea typeface="Roboto" pitchFamily="2" charset="0"/>
                <a:cs typeface="Arial" panose="020B0604020202020204" pitchFamily="34" charset="0"/>
              </a:defRPr>
            </a:lvl1pPr>
            <a:lvl2pPr marL="184150" indent="-176213" algn="l" defTabSz="900000" rtl="0" eaLnBrk="1" latinLnBrk="0" hangingPunct="1">
              <a:lnSpc>
                <a:spcPts val="3000"/>
              </a:lnSpc>
              <a:spcBef>
                <a:spcPts val="0"/>
              </a:spcBef>
              <a:spcAft>
                <a:spcPts val="0"/>
              </a:spcAft>
              <a:buClr>
                <a:srgbClr val="E0112B"/>
              </a:buClr>
              <a:buSzPct val="130000"/>
              <a:buFont typeface="Wingdings" pitchFamily="2" charset="2"/>
              <a:buChar char="§"/>
              <a:tabLst>
                <a:tab pos="3995738" algn="l"/>
              </a:tabLst>
              <a:defRPr sz="2000" kern="1200">
                <a:solidFill>
                  <a:schemeClr val="tx1"/>
                </a:solidFill>
                <a:latin typeface="Roboto" pitchFamily="2" charset="0"/>
                <a:ea typeface="Roboto" pitchFamily="2" charset="0"/>
                <a:cs typeface="+mn-cs"/>
              </a:defRPr>
            </a:lvl2pPr>
            <a:lvl3pPr marL="185738" indent="177800" algn="l" defTabSz="900000" rtl="0" eaLnBrk="1" latinLnBrk="0" hangingPunct="1">
              <a:lnSpc>
                <a:spcPts val="3000"/>
              </a:lnSpc>
              <a:spcBef>
                <a:spcPts val="0"/>
              </a:spcBef>
              <a:buClr>
                <a:srgbClr val="E0112B"/>
              </a:buClr>
              <a:buSzPct val="130000"/>
              <a:buFont typeface="Wingdings" pitchFamily="2" charset="2"/>
              <a:buChar char="§"/>
              <a:tabLst>
                <a:tab pos="3995738" algn="l"/>
              </a:tabLst>
              <a:defRPr sz="2000" kern="1200">
                <a:solidFill>
                  <a:schemeClr val="tx1"/>
                </a:solidFill>
                <a:latin typeface="Roboto" pitchFamily="2" charset="0"/>
                <a:ea typeface="Roboto" pitchFamily="2" charset="0"/>
                <a:cs typeface="+mn-cs"/>
              </a:defRPr>
            </a:lvl3pPr>
            <a:lvl4pPr marL="541338" indent="-177800" algn="l" defTabSz="900000" rtl="0" eaLnBrk="1" latinLnBrk="0" hangingPunct="1">
              <a:lnSpc>
                <a:spcPts val="3000"/>
              </a:lnSpc>
              <a:spcBef>
                <a:spcPts val="0"/>
              </a:spcBef>
              <a:buClr>
                <a:srgbClr val="E0112B"/>
              </a:buClr>
              <a:buSzPct val="130000"/>
              <a:buFont typeface="Wingdings" pitchFamily="2" charset="2"/>
              <a:buChar char="§"/>
              <a:tabLst>
                <a:tab pos="3995738" algn="l"/>
              </a:tabLst>
              <a:defRPr sz="1700" kern="1200">
                <a:solidFill>
                  <a:schemeClr val="tx1"/>
                </a:solidFill>
                <a:latin typeface="Roboto" pitchFamily="2" charset="0"/>
                <a:ea typeface="Roboto" pitchFamily="2" charset="0"/>
                <a:cs typeface="+mn-cs"/>
              </a:defRPr>
            </a:lvl4pPr>
            <a:lvl5pPr marL="717550" marR="0" indent="-176213" algn="l" defTabSz="900000" rtl="0" eaLnBrk="1" fontAlgn="auto" latinLnBrk="0" hangingPunct="1">
              <a:lnSpc>
                <a:spcPts val="3000"/>
              </a:lnSpc>
              <a:spcBef>
                <a:spcPts val="0"/>
              </a:spcBef>
              <a:spcAft>
                <a:spcPts val="0"/>
              </a:spcAft>
              <a:buClr>
                <a:srgbClr val="E0112B"/>
              </a:buClr>
              <a:buSzPct val="130000"/>
              <a:buFont typeface="Wingdings" pitchFamily="2" charset="2"/>
              <a:buChar char="§"/>
              <a:tabLst>
                <a:tab pos="3995738" algn="l"/>
              </a:tabLst>
              <a:defRPr sz="1700" kern="1200">
                <a:solidFill>
                  <a:schemeClr val="tx1"/>
                </a:solidFill>
                <a:latin typeface="Roboto" pitchFamily="2" charset="0"/>
                <a:ea typeface="Roboto"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lse.ac.uk/library</a:t>
            </a:r>
            <a:endParaRPr lang="en-US" dirty="0"/>
          </a:p>
        </p:txBody>
      </p:sp>
      <p:sp>
        <p:nvSpPr>
          <p:cNvPr id="23" name="Text Placeholder 10">
            <a:extLst>
              <a:ext uri="{FF2B5EF4-FFF2-40B4-BE49-F238E27FC236}">
                <a16:creationId xmlns:a16="http://schemas.microsoft.com/office/drawing/2014/main" id="{9B5CB3F1-0417-236A-0798-2FFD1F219E5D}"/>
              </a:ext>
              <a:ext uri="{C183D7F6-B498-43B3-948B-1728B52AA6E4}">
                <adec:decorative xmlns:adec="http://schemas.microsoft.com/office/drawing/2017/decorative" val="1"/>
              </a:ext>
            </a:extLst>
          </p:cNvPr>
          <p:cNvSpPr txBox="1">
            <a:spLocks/>
          </p:cNvSpPr>
          <p:nvPr/>
        </p:nvSpPr>
        <p:spPr>
          <a:xfrm>
            <a:off x="6095999" y="6195415"/>
            <a:ext cx="5613783" cy="440057"/>
          </a:xfrm>
          <a:prstGeom prst="rect">
            <a:avLst/>
          </a:prstGeom>
        </p:spPr>
        <p:txBody>
          <a:bodyPr vert="horz" lIns="91440" tIns="45720" rIns="91440" bIns="45720" rtlCol="0" anchor="ctr">
            <a:normAutofit/>
          </a:bodyPr>
          <a:lstStyle>
            <a:lvl1pPr marL="7937" indent="0" algn="r" defTabSz="914400" rtl="0" eaLnBrk="1" latinLnBrk="0" hangingPunct="1">
              <a:lnSpc>
                <a:spcPct val="90000"/>
              </a:lnSpc>
              <a:spcBef>
                <a:spcPts val="1000"/>
              </a:spcBef>
              <a:buClr>
                <a:srgbClr val="FF0000"/>
              </a:buClr>
              <a:buSzPct val="110000"/>
              <a:buFontTx/>
              <a:buNone/>
              <a:tabLst/>
              <a:defRPr lang="en-GB" sz="1800" b="0" i="0" kern="1200" baseline="0" dirty="0">
                <a:solidFill>
                  <a:schemeClr val="tx1"/>
                </a:solidFill>
                <a:effectLst/>
                <a:latin typeface="Arial" panose="020B0604020202020204" pitchFamily="34" charset="0"/>
                <a:ea typeface="Roboto" pitchFamily="2" charset="0"/>
                <a:cs typeface="Arial" panose="020B0604020202020204" pitchFamily="34" charset="0"/>
              </a:defRPr>
            </a:lvl1pPr>
            <a:lvl2pPr marL="184150" indent="-176213" algn="l" defTabSz="900000" rtl="0" eaLnBrk="1" latinLnBrk="0" hangingPunct="1">
              <a:lnSpc>
                <a:spcPts val="3000"/>
              </a:lnSpc>
              <a:spcBef>
                <a:spcPts val="0"/>
              </a:spcBef>
              <a:spcAft>
                <a:spcPts val="0"/>
              </a:spcAft>
              <a:buClr>
                <a:srgbClr val="E0112B"/>
              </a:buClr>
              <a:buSzPct val="130000"/>
              <a:buFont typeface="Wingdings" pitchFamily="2" charset="2"/>
              <a:buChar char="§"/>
              <a:tabLst>
                <a:tab pos="3995738" algn="l"/>
              </a:tabLst>
              <a:defRPr sz="2000" kern="1200">
                <a:solidFill>
                  <a:schemeClr val="tx1"/>
                </a:solidFill>
                <a:latin typeface="Roboto" pitchFamily="2" charset="0"/>
                <a:ea typeface="Roboto" pitchFamily="2" charset="0"/>
                <a:cs typeface="+mn-cs"/>
              </a:defRPr>
            </a:lvl2pPr>
            <a:lvl3pPr marL="185738" indent="177800" algn="l" defTabSz="900000" rtl="0" eaLnBrk="1" latinLnBrk="0" hangingPunct="1">
              <a:lnSpc>
                <a:spcPts val="3000"/>
              </a:lnSpc>
              <a:spcBef>
                <a:spcPts val="0"/>
              </a:spcBef>
              <a:buClr>
                <a:srgbClr val="E0112B"/>
              </a:buClr>
              <a:buSzPct val="130000"/>
              <a:buFont typeface="Wingdings" pitchFamily="2" charset="2"/>
              <a:buChar char="§"/>
              <a:tabLst>
                <a:tab pos="3995738" algn="l"/>
              </a:tabLst>
              <a:defRPr sz="2000" kern="1200">
                <a:solidFill>
                  <a:schemeClr val="tx1"/>
                </a:solidFill>
                <a:latin typeface="Roboto" pitchFamily="2" charset="0"/>
                <a:ea typeface="Roboto" pitchFamily="2" charset="0"/>
                <a:cs typeface="+mn-cs"/>
              </a:defRPr>
            </a:lvl3pPr>
            <a:lvl4pPr marL="541338" indent="-177800" algn="l" defTabSz="900000" rtl="0" eaLnBrk="1" latinLnBrk="0" hangingPunct="1">
              <a:lnSpc>
                <a:spcPts val="3000"/>
              </a:lnSpc>
              <a:spcBef>
                <a:spcPts val="0"/>
              </a:spcBef>
              <a:buClr>
                <a:srgbClr val="E0112B"/>
              </a:buClr>
              <a:buSzPct val="130000"/>
              <a:buFont typeface="Wingdings" pitchFamily="2" charset="2"/>
              <a:buChar char="§"/>
              <a:tabLst>
                <a:tab pos="3995738" algn="l"/>
              </a:tabLst>
              <a:defRPr sz="1700" kern="1200">
                <a:solidFill>
                  <a:schemeClr val="tx1"/>
                </a:solidFill>
                <a:latin typeface="Roboto" pitchFamily="2" charset="0"/>
                <a:ea typeface="Roboto" pitchFamily="2" charset="0"/>
                <a:cs typeface="+mn-cs"/>
              </a:defRPr>
            </a:lvl4pPr>
            <a:lvl5pPr marL="717550" marR="0" indent="-176213" algn="l" defTabSz="900000" rtl="0" eaLnBrk="1" fontAlgn="auto" latinLnBrk="0" hangingPunct="1">
              <a:lnSpc>
                <a:spcPts val="3000"/>
              </a:lnSpc>
              <a:spcBef>
                <a:spcPts val="0"/>
              </a:spcBef>
              <a:spcAft>
                <a:spcPts val="0"/>
              </a:spcAft>
              <a:buClr>
                <a:srgbClr val="E0112B"/>
              </a:buClr>
              <a:buSzPct val="130000"/>
              <a:buFont typeface="Wingdings" pitchFamily="2" charset="2"/>
              <a:buChar char="§"/>
              <a:tabLst>
                <a:tab pos="3995738" algn="l"/>
              </a:tabLst>
              <a:defRPr sz="1700" kern="1200">
                <a:solidFill>
                  <a:schemeClr val="tx1"/>
                </a:solidFill>
                <a:latin typeface="Roboto" pitchFamily="2" charset="0"/>
                <a:ea typeface="Roboto"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LSE Library</a:t>
            </a:r>
          </a:p>
        </p:txBody>
      </p:sp>
    </p:spTree>
    <p:extLst>
      <p:ext uri="{BB962C8B-B14F-4D97-AF65-F5344CB8AC3E}">
        <p14:creationId xmlns:p14="http://schemas.microsoft.com/office/powerpoint/2010/main" val="3698062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5C5FE8-9385-F8E8-701F-BA60039CB903}"/>
            </a:ext>
          </a:extLst>
        </p:cNvPr>
        <p:cNvGrpSpPr/>
        <p:nvPr/>
      </p:nvGrpSpPr>
      <p:grpSpPr>
        <a:xfrm>
          <a:off x="0" y="0"/>
          <a:ext cx="0" cy="0"/>
          <a:chOff x="0" y="0"/>
          <a:chExt cx="0" cy="0"/>
        </a:xfrm>
      </p:grpSpPr>
      <p:sp>
        <p:nvSpPr>
          <p:cNvPr id="16" name="Title 15">
            <a:extLst>
              <a:ext uri="{FF2B5EF4-FFF2-40B4-BE49-F238E27FC236}">
                <a16:creationId xmlns:a16="http://schemas.microsoft.com/office/drawing/2014/main" id="{3BF04D72-CA46-6654-F3B4-CC23E2874C18}"/>
              </a:ext>
            </a:extLst>
          </p:cNvPr>
          <p:cNvSpPr txBox="1">
            <a:spLocks noGrp="1"/>
          </p:cNvSpPr>
          <p:nvPr>
            <p:ph type="title" idx="4294967295"/>
          </p:nvPr>
        </p:nvSpPr>
        <p:spPr>
          <a:xfrm>
            <a:off x="1116376" y="1426029"/>
            <a:ext cx="5775809" cy="80021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E0112B"/>
                </a:solidFill>
                <a:effectLst/>
                <a:uLnTx/>
                <a:uFillTx/>
                <a:latin typeface="Arial" panose="020B0604020202020204" pitchFamily="34" charset="0"/>
                <a:ea typeface="Roboto-Light" pitchFamily="2" charset="0"/>
                <a:cs typeface="Arial" panose="020B0604020202020204" pitchFamily="34" charset="0"/>
              </a:rPr>
              <a:t>Open Research Working Group</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10" name="Text Placeholder 9">
            <a:extLst>
              <a:ext uri="{FF2B5EF4-FFF2-40B4-BE49-F238E27FC236}">
                <a16:creationId xmlns:a16="http://schemas.microsoft.com/office/drawing/2014/main" id="{E0014F46-5509-E0D1-51DA-5BD3D0D70753}"/>
              </a:ext>
            </a:extLst>
          </p:cNvPr>
          <p:cNvSpPr>
            <a:spLocks/>
          </p:cNvSpPr>
          <p:nvPr/>
        </p:nvSpPr>
        <p:spPr>
          <a:xfrm>
            <a:off x="1019175" y="2520276"/>
            <a:ext cx="5076824" cy="3561436"/>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defTabSz="685800">
              <a:lnSpc>
                <a:spcPts val="2220"/>
              </a:lnSpc>
              <a:spcAft>
                <a:spcPts val="600"/>
              </a:spcAft>
              <a:buClr>
                <a:srgbClr val="E0112B"/>
              </a:buClr>
              <a:buSzPct val="110000"/>
              <a:buFont typeface="Arial" panose="020B0604020202020204" pitchFamily="34" charset="0"/>
              <a:buChar char="•"/>
              <a:defRPr/>
            </a:pPr>
            <a:r>
              <a:rPr lang="en-GB" sz="1600" dirty="0">
                <a:solidFill>
                  <a:srgbClr val="212121"/>
                </a:solidFill>
                <a:latin typeface="Arial" panose="020B0604020202020204" pitchFamily="34" charset="0"/>
                <a:ea typeface="Times New Roman" panose="02020603050405020304" pitchFamily="18" charset="0"/>
                <a:cs typeface="Arial" panose="020B0604020202020204" pitchFamily="34" charset="0"/>
              </a:rPr>
              <a:t>Began with local Reproducibility Network in 2018</a:t>
            </a:r>
          </a:p>
          <a:p>
            <a:pPr marL="285750" marR="0" lvl="0" indent="-285750" algn="l" defTabSz="685800" rtl="0" eaLnBrk="1" fontAlgn="auto" latinLnBrk="0" hangingPunct="1">
              <a:lnSpc>
                <a:spcPts val="2220"/>
              </a:lnSpc>
              <a:spcBef>
                <a:spcPts val="0"/>
              </a:spcBef>
              <a:spcAft>
                <a:spcPts val="600"/>
              </a:spcAft>
              <a:buClr>
                <a:srgbClr val="E0112B"/>
              </a:buClr>
              <a:buSzPct val="110000"/>
              <a:buFont typeface="Arial" panose="020B0604020202020204" pitchFamily="34" charset="0"/>
              <a:buChar char="•"/>
              <a:tabLst/>
              <a:defRPr/>
            </a:pPr>
            <a:r>
              <a:rPr kumimoji="0" lang="en-GB" sz="1600" b="0" i="0" u="none" strike="noStrike" kern="1200" cap="none" spc="0" normalizeH="0" baseline="0" noProof="0" dirty="0">
                <a:ln>
                  <a:noFill/>
                </a:ln>
                <a:solidFill>
                  <a:srgbClr val="212121"/>
                </a:solidFill>
                <a:effectLst/>
                <a:uLnTx/>
                <a:uFillTx/>
                <a:latin typeface="Arial" panose="020B0604020202020204" pitchFamily="34" charset="0"/>
                <a:ea typeface="Times New Roman" panose="02020603050405020304" pitchFamily="18" charset="0"/>
                <a:cs typeface="Arial" panose="020B0604020202020204" pitchFamily="34" charset="0"/>
              </a:rPr>
              <a:t>Member of UK Reproducibility Network (2019/2025)</a:t>
            </a:r>
          </a:p>
          <a:p>
            <a:pPr marL="285750" marR="0" lvl="0" indent="-285750" algn="l" defTabSz="685800" rtl="0" eaLnBrk="1" fontAlgn="auto" latinLnBrk="0" hangingPunct="1">
              <a:lnSpc>
                <a:spcPts val="2220"/>
              </a:lnSpc>
              <a:spcBef>
                <a:spcPts val="0"/>
              </a:spcBef>
              <a:spcAft>
                <a:spcPts val="600"/>
              </a:spcAft>
              <a:buClr>
                <a:srgbClr val="E0112B"/>
              </a:buClr>
              <a:buSzPct val="110000"/>
              <a:buFont typeface="Arial" panose="020B0604020202020204" pitchFamily="34" charset="0"/>
              <a:buChar char="•"/>
              <a:tabLst/>
              <a:defRPr/>
            </a:pPr>
            <a:r>
              <a:rPr kumimoji="0" lang="en-GB" sz="1600" b="0" i="0" u="none" strike="noStrike" kern="1200" cap="none" spc="0" normalizeH="0" baseline="0" noProof="0" dirty="0">
                <a:ln>
                  <a:noFill/>
                </a:ln>
                <a:solidFill>
                  <a:schemeClr val="tx1"/>
                </a:solidFill>
                <a:effectLst/>
                <a:uLnTx/>
                <a:uFillTx/>
                <a:latin typeface="Arial" panose="020B0604020202020204" pitchFamily="34" charset="0"/>
                <a:ea typeface="Roboto-Light" pitchFamily="2" charset="0"/>
                <a:cs typeface="Arial" panose="020B0604020202020204" pitchFamily="34" charset="0"/>
              </a:rPr>
              <a:t>Hosted the 2025 annual retreat for 35+ UKRN Local Network Leads</a:t>
            </a:r>
          </a:p>
          <a:p>
            <a:pPr marL="285750" marR="0" lvl="0" indent="-285750" algn="l" defTabSz="685800" rtl="0" eaLnBrk="1" fontAlgn="auto" latinLnBrk="0" hangingPunct="1">
              <a:lnSpc>
                <a:spcPts val="2220"/>
              </a:lnSpc>
              <a:spcBef>
                <a:spcPts val="0"/>
              </a:spcBef>
              <a:spcAft>
                <a:spcPts val="600"/>
              </a:spcAft>
              <a:buClr>
                <a:srgbClr val="E0112B"/>
              </a:buClr>
              <a:buSzPct val="110000"/>
              <a:buFont typeface="Arial" panose="020B0604020202020204" pitchFamily="34" charset="0"/>
              <a:buChar char="•"/>
              <a:tabLst/>
              <a:defRPr/>
            </a:pPr>
            <a:r>
              <a:rPr lang="en-GB" sz="1600" dirty="0">
                <a:latin typeface="Arial" panose="020B0604020202020204" pitchFamily="34" charset="0"/>
                <a:ea typeface="Roboto-Light" pitchFamily="2" charset="0"/>
                <a:cs typeface="Arial" panose="020B0604020202020204" pitchFamily="34" charset="0"/>
              </a:rPr>
              <a:t>Chaired by Dr Matteo M </a:t>
            </a:r>
            <a:r>
              <a:rPr lang="en-GB" sz="1600" dirty="0" err="1">
                <a:latin typeface="Arial" panose="020B0604020202020204" pitchFamily="34" charset="0"/>
                <a:ea typeface="Roboto-Light" pitchFamily="2" charset="0"/>
                <a:cs typeface="Arial" panose="020B0604020202020204" pitchFamily="34" charset="0"/>
              </a:rPr>
              <a:t>Galizzi</a:t>
            </a:r>
            <a:r>
              <a:rPr lang="en-GB" sz="1600" dirty="0">
                <a:latin typeface="Arial" panose="020B0604020202020204" pitchFamily="34" charset="0"/>
                <a:ea typeface="Roboto-Light" pitchFamily="2" charset="0"/>
                <a:cs typeface="Arial" panose="020B0604020202020204" pitchFamily="34" charset="0"/>
              </a:rPr>
              <a:t>, Associate Professor of Behavioural Science, Department of Psychological and Behavioural Science and LSE Behavioural Lab</a:t>
            </a:r>
            <a:endParaRPr kumimoji="0" lang="en-GB" sz="1600" b="0" i="0" u="none" strike="noStrike" kern="1200" cap="none" spc="0" normalizeH="0" baseline="0" noProof="0" dirty="0">
              <a:ln>
                <a:noFill/>
              </a:ln>
              <a:solidFill>
                <a:schemeClr val="tx1"/>
              </a:solidFill>
              <a:effectLst/>
              <a:uLnTx/>
              <a:uFillTx/>
              <a:latin typeface="Arial" panose="020B0604020202020204" pitchFamily="34" charset="0"/>
              <a:ea typeface="Roboto-Light" pitchFamily="2" charset="0"/>
              <a:cs typeface="Arial" panose="020B0604020202020204" pitchFamily="34" charset="0"/>
            </a:endParaRPr>
          </a:p>
          <a:p>
            <a:pPr marR="0" lvl="0" algn="l" defTabSz="685800" rtl="0" eaLnBrk="1" fontAlgn="auto" latinLnBrk="0" hangingPunct="1">
              <a:lnSpc>
                <a:spcPts val="2220"/>
              </a:lnSpc>
              <a:spcBef>
                <a:spcPts val="0"/>
              </a:spcBef>
              <a:spcAft>
                <a:spcPts val="600"/>
              </a:spcAft>
              <a:buClr>
                <a:srgbClr val="E0112B"/>
              </a:buClr>
              <a:buSzPct val="110000"/>
              <a:tabLst/>
              <a:defRPr/>
            </a:pPr>
            <a:endParaRPr kumimoji="0" lang="en-GB" sz="1600" b="0" i="0" u="none" strike="noStrike" kern="1200" cap="none" spc="0" normalizeH="0" baseline="0" noProof="0" dirty="0">
              <a:ln>
                <a:noFill/>
              </a:ln>
              <a:solidFill>
                <a:schemeClr val="tx1"/>
              </a:solidFill>
              <a:effectLst/>
              <a:uLnTx/>
              <a:uFillTx/>
              <a:latin typeface="Arial" panose="020B0604020202020204" pitchFamily="34" charset="0"/>
              <a:ea typeface="Roboto-Light" pitchFamily="2" charset="0"/>
              <a:cs typeface="Arial" panose="020B0604020202020204" pitchFamily="34" charset="0"/>
            </a:endParaRPr>
          </a:p>
          <a:p>
            <a:pPr marL="0" marR="0" lvl="0" indent="0" algn="l" defTabSz="685800" rtl="0" eaLnBrk="1" fontAlgn="auto" latinLnBrk="0" hangingPunct="1">
              <a:lnSpc>
                <a:spcPts val="2220"/>
              </a:lnSpc>
              <a:spcBef>
                <a:spcPts val="0"/>
              </a:spcBef>
              <a:spcAft>
                <a:spcPts val="600"/>
              </a:spcAft>
              <a:buClr>
                <a:srgbClr val="E0112B"/>
              </a:buClr>
              <a:buSzPct val="110000"/>
              <a:buFontTx/>
              <a:buNone/>
              <a:tabLst/>
              <a:defRPr/>
            </a:pPr>
            <a:endParaRPr kumimoji="0" lang="en-GB" sz="1600" b="0" i="0" u="none" strike="noStrike" kern="1200" cap="none" spc="0" normalizeH="0" baseline="0" noProof="0" dirty="0">
              <a:ln>
                <a:noFill/>
              </a:ln>
              <a:solidFill>
                <a:schemeClr val="tx1"/>
              </a:solidFill>
              <a:effectLst/>
              <a:uLnTx/>
              <a:uFillTx/>
              <a:latin typeface="Arial" panose="020B0604020202020204" pitchFamily="34" charset="0"/>
              <a:ea typeface="Roboto-Light" pitchFamily="2" charset="0"/>
              <a:cs typeface="Arial" panose="020B0604020202020204" pitchFamily="34" charset="0"/>
            </a:endParaRPr>
          </a:p>
          <a:p>
            <a:pPr marL="0" marR="0" lvl="0" indent="0" algn="l" defTabSz="685800" rtl="0" eaLnBrk="1" fontAlgn="auto" latinLnBrk="0" hangingPunct="1">
              <a:lnSpc>
                <a:spcPts val="2220"/>
              </a:lnSpc>
              <a:spcBef>
                <a:spcPts val="0"/>
              </a:spcBef>
              <a:spcAft>
                <a:spcPts val="400"/>
              </a:spcAft>
              <a:buClr>
                <a:srgbClr val="FF0000"/>
              </a:buClr>
              <a:buSzPct val="110000"/>
              <a:buFontTx/>
              <a:buNone/>
              <a:tabLst/>
              <a:defRPr/>
            </a:pPr>
            <a:endParaRPr kumimoji="0" lang="en-GB" sz="1600" b="0" i="0" u="none" strike="noStrike" kern="1200" cap="none" spc="0" normalizeH="0" baseline="0" noProof="0" dirty="0">
              <a:ln>
                <a:noFill/>
              </a:ln>
              <a:solidFill>
                <a:schemeClr val="tx1"/>
              </a:solidFill>
              <a:effectLst/>
              <a:uLnTx/>
              <a:uFillTx/>
              <a:latin typeface="Arial" panose="020B0604020202020204" pitchFamily="34" charset="0"/>
              <a:ea typeface="Roboto-Light" pitchFamily="2" charset="0"/>
              <a:cs typeface="Arial" panose="020B0604020202020204" pitchFamily="34" charset="0"/>
            </a:endParaRPr>
          </a:p>
        </p:txBody>
      </p:sp>
      <p:sp>
        <p:nvSpPr>
          <p:cNvPr id="2" name="Title Placeholder 1">
            <a:extLst>
              <a:ext uri="{FF2B5EF4-FFF2-40B4-BE49-F238E27FC236}">
                <a16:creationId xmlns:a16="http://schemas.microsoft.com/office/drawing/2014/main" id="{FFDE4E3B-1165-0BBE-A090-AAB824D26897}"/>
              </a:ext>
              <a:ext uri="{C183D7F6-B498-43B3-948B-1728B52AA6E4}">
                <adec:decorative xmlns:adec="http://schemas.microsoft.com/office/drawing/2017/decorative" val="1"/>
              </a:ext>
            </a:extLst>
          </p:cNvPr>
          <p:cNvSpPr txBox="1">
            <a:spLocks/>
          </p:cNvSpPr>
          <p:nvPr/>
        </p:nvSpPr>
        <p:spPr>
          <a:xfrm>
            <a:off x="6095999" y="1030954"/>
            <a:ext cx="5775809" cy="611187"/>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lvl1pPr algn="r" defTabSz="914400" rtl="0" eaLnBrk="1" latinLnBrk="0" hangingPunct="1">
              <a:lnSpc>
                <a:spcPts val="3200"/>
              </a:lnSpc>
              <a:spcBef>
                <a:spcPct val="0"/>
              </a:spcBef>
              <a:buNone/>
              <a:defRPr sz="2000" b="1" i="0" kern="1200">
                <a:solidFill>
                  <a:schemeClr val="bg1">
                    <a:lumMod val="50000"/>
                  </a:schemeClr>
                </a:solidFill>
                <a:latin typeface="Arial" panose="020B0604020202020204" pitchFamily="34" charset="0"/>
                <a:ea typeface="Roboto Medium" pitchFamily="2" charset="0"/>
                <a:cs typeface="Arial" panose="020B0604020202020204" pitchFamily="34" charset="0"/>
              </a:defRPr>
            </a:lvl1pPr>
          </a:lstStyle>
          <a:p>
            <a:pPr lvl="0">
              <a:defRPr/>
            </a:pPr>
            <a:r>
              <a:rPr lang="en-US" dirty="0"/>
              <a:t>OS across CIVICA</a:t>
            </a:r>
          </a:p>
        </p:txBody>
      </p:sp>
      <p:sp>
        <p:nvSpPr>
          <p:cNvPr id="12" name="Text Placeholder 11">
            <a:extLst>
              <a:ext uri="{FF2B5EF4-FFF2-40B4-BE49-F238E27FC236}">
                <a16:creationId xmlns:a16="http://schemas.microsoft.com/office/drawing/2014/main" id="{505BA427-ABC3-6F69-733C-6028AF2FDBA1}"/>
              </a:ext>
              <a:ext uri="{C183D7F6-B498-43B3-948B-1728B52AA6E4}">
                <adec:decorative xmlns:adec="http://schemas.microsoft.com/office/drawing/2017/decorative" val="1"/>
              </a:ext>
            </a:extLst>
          </p:cNvPr>
          <p:cNvSpPr>
            <a:spLocks noGrp="1"/>
          </p:cNvSpPr>
          <p:nvPr>
            <p:ph type="body" sz="quarter" idx="17"/>
          </p:nvPr>
        </p:nvSpPr>
        <p:spPr>
          <a:xfrm>
            <a:off x="320192" y="6243526"/>
            <a:ext cx="3236154" cy="279440"/>
          </a:xfrm>
        </p:spPr>
        <p:txBody>
          <a:bodyPr/>
          <a:lstStyle/>
          <a:p>
            <a:r>
              <a:rPr lang="en-US" dirty="0"/>
              <a:t>lse.ac.uk/library</a:t>
            </a:r>
          </a:p>
        </p:txBody>
      </p:sp>
      <p:sp>
        <p:nvSpPr>
          <p:cNvPr id="11" name="Text Placeholder 10">
            <a:extLst>
              <a:ext uri="{FF2B5EF4-FFF2-40B4-BE49-F238E27FC236}">
                <a16:creationId xmlns:a16="http://schemas.microsoft.com/office/drawing/2014/main" id="{21E14874-7FE4-9764-CA4E-B95F2CB595D6}"/>
              </a:ext>
              <a:ext uri="{C183D7F6-B498-43B3-948B-1728B52AA6E4}">
                <adec:decorative xmlns:adec="http://schemas.microsoft.com/office/drawing/2017/decorative" val="1"/>
              </a:ext>
            </a:extLst>
          </p:cNvPr>
          <p:cNvSpPr>
            <a:spLocks noGrp="1"/>
          </p:cNvSpPr>
          <p:nvPr>
            <p:ph type="body" sz="quarter" idx="15"/>
          </p:nvPr>
        </p:nvSpPr>
        <p:spPr/>
        <p:txBody>
          <a:bodyPr/>
          <a:lstStyle/>
          <a:p>
            <a:r>
              <a:rPr lang="en-US" dirty="0"/>
              <a:t>LSE Library</a:t>
            </a:r>
          </a:p>
        </p:txBody>
      </p:sp>
      <p:pic>
        <p:nvPicPr>
          <p:cNvPr id="6" name="Picture 5">
            <a:extLst>
              <a:ext uri="{FF2B5EF4-FFF2-40B4-BE49-F238E27FC236}">
                <a16:creationId xmlns:a16="http://schemas.microsoft.com/office/drawing/2014/main" id="{D08CD25F-CE13-69B3-5B1C-BCCC3728E094}"/>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305236" y="299654"/>
            <a:ext cx="1799789" cy="609928"/>
          </a:xfrm>
          <a:prstGeom prst="rect">
            <a:avLst/>
          </a:prstGeom>
        </p:spPr>
      </p:pic>
      <p:sp>
        <p:nvSpPr>
          <p:cNvPr id="22" name="Rectangle 15">
            <a:extLst>
              <a:ext uri="{FF2B5EF4-FFF2-40B4-BE49-F238E27FC236}">
                <a16:creationId xmlns:a16="http://schemas.microsoft.com/office/drawing/2014/main" id="{682EA460-BA81-E78B-B2DE-8B95C6620A81}"/>
              </a:ext>
              <a:ext uri="{C183D7F6-B498-43B3-948B-1728B52AA6E4}">
                <adec:decorative xmlns:adec="http://schemas.microsoft.com/office/drawing/2017/decorative" val="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3">
            <a:extLst>
              <a:ext uri="{FF2B5EF4-FFF2-40B4-BE49-F238E27FC236}">
                <a16:creationId xmlns:a16="http://schemas.microsoft.com/office/drawing/2014/main" id="{7C711A9C-8ADF-8373-CD36-F6D0F4C4456A}"/>
              </a:ext>
              <a:ext uri="{C183D7F6-B498-43B3-948B-1728B52AA6E4}">
                <adec:decorative xmlns:adec="http://schemas.microsoft.com/office/drawing/2017/decorative" val="1"/>
              </a:ext>
            </a:extLst>
          </p:cNvPr>
          <p:cNvSpPr/>
          <p:nvPr/>
        </p:nvSpPr>
        <p:spPr>
          <a:xfrm>
            <a:off x="11727808" y="6344350"/>
            <a:ext cx="144000" cy="144000"/>
          </a:xfrm>
          <a:prstGeom prst="rect">
            <a:avLst/>
          </a:prstGeom>
          <a:solidFill>
            <a:srgbClr val="F43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E0112B"/>
              </a:solidFill>
            </a:endParaRPr>
          </a:p>
        </p:txBody>
      </p:sp>
      <p:pic>
        <p:nvPicPr>
          <p:cNvPr id="15" name="Picture 14">
            <a:extLst>
              <a:ext uri="{FF2B5EF4-FFF2-40B4-BE49-F238E27FC236}">
                <a16:creationId xmlns:a16="http://schemas.microsoft.com/office/drawing/2014/main" id="{42EBA8F9-0F1E-E31F-39D2-80D198EDC695}"/>
              </a:ext>
              <a:ext uri="{C183D7F6-B498-43B3-948B-1728B52AA6E4}">
                <adec:decorative xmlns:adec="http://schemas.microsoft.com/office/drawing/2017/decorative" val="1"/>
              </a:ext>
            </a:extLst>
          </p:cNvPr>
          <p:cNvPicPr>
            <a:picLocks noChangeAspect="1"/>
          </p:cNvPicPr>
          <p:nvPr/>
        </p:nvPicPr>
        <p:blipFill>
          <a:blip r:embed="rId3"/>
          <a:srcRect/>
          <a:stretch/>
        </p:blipFill>
        <p:spPr>
          <a:xfrm>
            <a:off x="10832279" y="299654"/>
            <a:ext cx="1041960" cy="609928"/>
          </a:xfrm>
          <a:prstGeom prst="rect">
            <a:avLst/>
          </a:prstGeom>
        </p:spPr>
      </p:pic>
      <p:pic>
        <p:nvPicPr>
          <p:cNvPr id="3" name="Picture 2">
            <a:extLst>
              <a:ext uri="{FF2B5EF4-FFF2-40B4-BE49-F238E27FC236}">
                <a16:creationId xmlns:a16="http://schemas.microsoft.com/office/drawing/2014/main" id="{11BE5FBF-ED77-36D1-1EF1-B398189E438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26761" r="1" b="1629"/>
          <a:stretch/>
        </p:blipFill>
        <p:spPr>
          <a:xfrm>
            <a:off x="7623161" y="2024508"/>
            <a:ext cx="4069094" cy="3885252"/>
          </a:xfrm>
          <a:prstGeom prst="rect">
            <a:avLst/>
          </a:prstGeom>
        </p:spPr>
      </p:pic>
      <p:pic>
        <p:nvPicPr>
          <p:cNvPr id="8" name="Picture 7">
            <a:extLst>
              <a:ext uri="{FF2B5EF4-FFF2-40B4-BE49-F238E27FC236}">
                <a16:creationId xmlns:a16="http://schemas.microsoft.com/office/drawing/2014/main" id="{DE0E0679-3183-1811-5CCE-11F529159491}"/>
              </a:ext>
            </a:extLst>
          </p:cNvPr>
          <p:cNvPicPr>
            <a:picLocks noChangeAspect="1"/>
          </p:cNvPicPr>
          <p:nvPr/>
        </p:nvPicPr>
        <p:blipFill>
          <a:blip r:embed="rId5"/>
          <a:stretch>
            <a:fillRect/>
          </a:stretch>
        </p:blipFill>
        <p:spPr>
          <a:xfrm>
            <a:off x="4875421" y="5063867"/>
            <a:ext cx="2141406" cy="845893"/>
          </a:xfrm>
          <a:prstGeom prst="rect">
            <a:avLst/>
          </a:prstGeom>
        </p:spPr>
      </p:pic>
    </p:spTree>
    <p:extLst>
      <p:ext uri="{BB962C8B-B14F-4D97-AF65-F5344CB8AC3E}">
        <p14:creationId xmlns:p14="http://schemas.microsoft.com/office/powerpoint/2010/main" val="4012322144"/>
      </p:ext>
    </p:extLst>
  </p:cSld>
  <p:clrMapOvr>
    <a:masterClrMapping/>
  </p:clrMapOvr>
</p:sld>
</file>

<file path=ppt/theme/theme1.xml><?xml version="1.0" encoding="utf-8"?>
<a:theme xmlns:a="http://schemas.openxmlformats.org/drawingml/2006/main" name="Introduction">
  <a:themeElements>
    <a:clrScheme name="LSE Colour Palette">
      <a:dk1>
        <a:srgbClr val="000000"/>
      </a:dk1>
      <a:lt1>
        <a:srgbClr val="FFFFFF"/>
      </a:lt1>
      <a:dk2>
        <a:srgbClr val="A3AAAE"/>
      </a:dk2>
      <a:lt2>
        <a:srgbClr val="D0D3D3"/>
      </a:lt2>
      <a:accent1>
        <a:srgbClr val="F33030"/>
      </a:accent1>
      <a:accent2>
        <a:srgbClr val="5B325F"/>
      </a:accent2>
      <a:accent3>
        <a:srgbClr val="6BABE5"/>
      </a:accent3>
      <a:accent4>
        <a:srgbClr val="FFCE00"/>
      </a:accent4>
      <a:accent5>
        <a:srgbClr val="009383"/>
      </a:accent5>
      <a:accent6>
        <a:srgbClr val="70AD47"/>
      </a:accent6>
      <a:hlink>
        <a:srgbClr val="5B325F"/>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130 year LSE-PowerPoint-template-16-9" id="{EFA66390-9848-49AD-A257-16058F426141}" vid="{99D466B6-EB30-4EDD-A894-399943F6073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8DEAF85C6797F742B81890D4B677C9F1" ma:contentTypeVersion="6" ma:contentTypeDescription="Create a new document." ma:contentTypeScope="" ma:versionID="1919dff97f7b3c91405352d260d5539b">
  <xsd:schema xmlns:xsd="http://www.w3.org/2001/XMLSchema" xmlns:xs="http://www.w3.org/2001/XMLSchema" xmlns:p="http://schemas.microsoft.com/office/2006/metadata/properties" xmlns:ns2="fb5d74bf-75f3-41ee-9e82-e7c089af31fa" xmlns:ns3="df106201-b8d8-4ffe-9766-e9d348734243" targetNamespace="http://schemas.microsoft.com/office/2006/metadata/properties" ma:root="true" ma:fieldsID="d859a755e43e0f4398011ef0cb016f7e" ns2:_="" ns3:_="">
    <xsd:import namespace="fb5d74bf-75f3-41ee-9e82-e7c089af31fa"/>
    <xsd:import namespace="df106201-b8d8-4ffe-9766-e9d348734243"/>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SearchProperties"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b5d74bf-75f3-41ee-9e82-e7c089af31fa"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df106201-b8d8-4ffe-9766-e9d348734243"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SearchProperties" ma:index="12" nillable="true" ma:displayName="MediaServiceSearchProperties" ma:hidden="true" ma:internalName="MediaServiceSearchProperties" ma:readOnly="true">
      <xsd:simpleType>
        <xsd:restriction base="dms:Note"/>
      </xsd:simpleType>
    </xsd:element>
    <xsd:element name="MediaServiceObjectDetectorVersions" ma:index="13"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F0B794E-8EC1-4DFC-8F3E-2E93DFDA59AA}">
  <ds:schemaRefs>
    <ds:schemaRef ds:uri="http://schemas.microsoft.com/office/2006/metadata/properties"/>
    <ds:schemaRef ds:uri="http://schemas.microsoft.com/office/infopath/2007/PartnerControls"/>
    <ds:schemaRef ds:uri="21728b44-9c16-401d-bb16-ae64bd0a142e"/>
    <ds:schemaRef ds:uri="063ff195-62df-4a54-9f99-f6709f6b8c94"/>
  </ds:schemaRefs>
</ds:datastoreItem>
</file>

<file path=customXml/itemProps2.xml><?xml version="1.0" encoding="utf-8"?>
<ds:datastoreItem xmlns:ds="http://schemas.openxmlformats.org/officeDocument/2006/customXml" ds:itemID="{D16ED27B-9CF6-49C0-9CB9-7B39E8E4090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b5d74bf-75f3-41ee-9e82-e7c089af31fa"/>
    <ds:schemaRef ds:uri="df106201-b8d8-4ffe-9766-e9d34873424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D108D30-1030-4759-BF93-6160EEA563AA}">
  <ds:schemaRefs>
    <ds:schemaRef ds:uri="http://schemas.microsoft.com/sharepoint/v3/contenttype/forms"/>
  </ds:schemaRefs>
</ds:datastoreItem>
</file>

<file path=docMetadata/LabelInfo.xml><?xml version="1.0" encoding="utf-8"?>
<clbl:labelList xmlns:clbl="http://schemas.microsoft.com/office/2020/mipLabelMetadata">
  <clbl:label id="{5567eafd-e777-42a5-91bb-9440fd43b893}" enabled="0" method="" siteId="{5567eafd-e777-42a5-91bb-9440fd43b893}" removed="1"/>
</clbl:labelList>
</file>

<file path=docProps/app.xml><?xml version="1.0" encoding="utf-8"?>
<Properties xmlns="http://schemas.openxmlformats.org/officeDocument/2006/extended-properties" xmlns:vt="http://schemas.openxmlformats.org/officeDocument/2006/docPropsVTypes">
  <Template>LSE130 standard presentation slides</Template>
  <TotalTime>639</TotalTime>
  <Words>749</Words>
  <Application>Microsoft Office PowerPoint</Application>
  <PresentationFormat>Widescreen</PresentationFormat>
  <Paragraphs>114</Paragraphs>
  <Slides>15</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15</vt:i4>
      </vt:variant>
    </vt:vector>
  </HeadingPairs>
  <TitlesOfParts>
    <vt:vector size="23" baseType="lpstr">
      <vt:lpstr>Arial</vt:lpstr>
      <vt:lpstr>Calibri</vt:lpstr>
      <vt:lpstr>Roboto</vt:lpstr>
      <vt:lpstr>Roboto Light</vt:lpstr>
      <vt:lpstr>Roboto Medium</vt:lpstr>
      <vt:lpstr>Roboto Regular</vt:lpstr>
      <vt:lpstr>Wingdings</vt:lpstr>
      <vt:lpstr>Introduction</vt:lpstr>
      <vt:lpstr>Enabling Open Science across the CIVICA Alliance</vt:lpstr>
      <vt:lpstr>PowerPoint Presentation</vt:lpstr>
      <vt:lpstr>CIVICA Open Science – Initial Phase </vt:lpstr>
      <vt:lpstr>Open Science Communities in CIVICA </vt:lpstr>
      <vt:lpstr>Open Science Communities in CIVICA </vt:lpstr>
      <vt:lpstr>Growing communities </vt:lpstr>
      <vt:lpstr>Open Science Community  at LSE</vt:lpstr>
      <vt:lpstr>An informal group of researchers, academics and professional services staff from across LSE…[aiming] to provide strategic direction for open research support at LSE, and to foster a culture of open, transparent, inclusive, and collaborative research across the School. </vt:lpstr>
      <vt:lpstr>Open Research Working Group </vt:lpstr>
      <vt:lpstr>Events programme </vt:lpstr>
      <vt:lpstr>Supporting guides </vt:lpstr>
      <vt:lpstr>Open Research Community </vt:lpstr>
      <vt:lpstr>Next steps for Open   Science in CIVICA</vt:lpstr>
      <vt:lpstr>Building our communities </vt:lpstr>
      <vt:lpstr>CIVICA Open Science Conference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Rosie Higman</dc:creator>
  <cp:lastModifiedBy>Rosie Higman</cp:lastModifiedBy>
  <cp:revision>4</cp:revision>
  <cp:lastPrinted>2018-04-26T12:15:07Z</cp:lastPrinted>
  <dcterms:created xsi:type="dcterms:W3CDTF">2026-02-09T10:51:11Z</dcterms:created>
  <dcterms:modified xsi:type="dcterms:W3CDTF">2026-02-09T21:31:41Z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0x0101008DEAF85C6797F742B81890D4B677C9F1</vt:lpwstr>
  </property>
  <property fmtid="{D5CDD505-2E9C-101B-9397-08002B2CF9AE}" pid="3" name="MediaServiceImageTags">
    <vt:lpwstr/>
  </property>
</Properties>
</file>