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1" r:id="rId4"/>
  </p:sldMasterIdLst>
  <p:notesMasterIdLst>
    <p:notesMasterId r:id="rId20"/>
  </p:notesMasterIdLst>
  <p:handoutMasterIdLst>
    <p:handoutMasterId r:id="rId21"/>
  </p:handoutMasterIdLst>
  <p:sldIdLst>
    <p:sldId id="328" r:id="rId5"/>
    <p:sldId id="386" r:id="rId6"/>
    <p:sldId id="348" r:id="rId7"/>
    <p:sldId id="387" r:id="rId8"/>
    <p:sldId id="399" r:id="rId9"/>
    <p:sldId id="391" r:id="rId10"/>
    <p:sldId id="385" r:id="rId11"/>
    <p:sldId id="376" r:id="rId12"/>
    <p:sldId id="388" r:id="rId13"/>
    <p:sldId id="393" r:id="rId14"/>
    <p:sldId id="394" r:id="rId15"/>
    <p:sldId id="389" r:id="rId16"/>
    <p:sldId id="396" r:id="rId17"/>
    <p:sldId id="395" r:id="rId18"/>
    <p:sldId id="3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112B"/>
    <a:srgbClr val="4194AB"/>
    <a:srgbClr val="54ADF1"/>
    <a:srgbClr val="D82331"/>
    <a:srgbClr val="F43131"/>
    <a:srgbClr val="55ACEE"/>
    <a:srgbClr val="5D315E"/>
    <a:srgbClr val="8431A6"/>
    <a:srgbClr val="7CE6D8"/>
    <a:srgbClr val="CB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58"/>
  </p:normalViewPr>
  <p:slideViewPr>
    <p:cSldViewPr snapToGrid="0" snapToObjects="1">
      <p:cViewPr varScale="1">
        <p:scale>
          <a:sx n="60" d="100"/>
          <a:sy n="60" d="100"/>
        </p:scale>
        <p:origin x="908" y="48"/>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142" d="100"/>
          <a:sy n="142" d="100"/>
        </p:scale>
        <p:origin x="4840"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96A44-1C05-40EB-8410-AF52DAFA2DD3}" type="doc">
      <dgm:prSet loTypeId="urn:microsoft.com/office/officeart/2017/3/layout/HorizontalPathTimeline" loCatId="process" qsTypeId="urn:microsoft.com/office/officeart/2005/8/quickstyle/simple1" qsCatId="simple" csTypeId="urn:microsoft.com/office/officeart/2005/8/colors/colorful1" csCatId="colorful" phldr="1"/>
      <dgm:spPr/>
      <dgm:t>
        <a:bodyPr/>
        <a:lstStyle/>
        <a:p>
          <a:endParaRPr lang="en-US"/>
        </a:p>
      </dgm:t>
    </dgm:pt>
    <dgm:pt modelId="{3C102C1D-B3C7-47AC-9081-EDE3C68946A6}">
      <dgm:prSet/>
      <dgm:spPr/>
      <dgm:t>
        <a:bodyPr/>
        <a:lstStyle/>
        <a:p>
          <a:pPr>
            <a:defRPr b="1"/>
          </a:pPr>
          <a:r>
            <a:rPr lang="en-US"/>
            <a:t>Nov. 2024</a:t>
          </a:r>
        </a:p>
      </dgm:t>
    </dgm:pt>
    <dgm:pt modelId="{D5B2582A-2B7A-4E15-93C0-21179199A39C}" type="parTrans" cxnId="{07A2181A-9E0B-4D8F-A75A-FEF7070E39C6}">
      <dgm:prSet/>
      <dgm:spPr/>
      <dgm:t>
        <a:bodyPr/>
        <a:lstStyle/>
        <a:p>
          <a:endParaRPr lang="en-US"/>
        </a:p>
      </dgm:t>
    </dgm:pt>
    <dgm:pt modelId="{33562B96-C7DE-42A1-8940-A9B0CD231A7D}" type="sibTrans" cxnId="{07A2181A-9E0B-4D8F-A75A-FEF7070E39C6}">
      <dgm:prSet/>
      <dgm:spPr/>
      <dgm:t>
        <a:bodyPr/>
        <a:lstStyle/>
        <a:p>
          <a:endParaRPr lang="en-US"/>
        </a:p>
      </dgm:t>
    </dgm:pt>
    <dgm:pt modelId="{25BE0362-E25A-47FE-9520-0471EEAD5BFC}">
      <dgm:prSet/>
      <dgm:spPr/>
      <dgm:t>
        <a:bodyPr/>
        <a:lstStyle/>
        <a:p>
          <a:r>
            <a:rPr lang="en-US"/>
            <a:t>First meeting of the Open Science Coordinating Committee.</a:t>
          </a:r>
        </a:p>
      </dgm:t>
    </dgm:pt>
    <dgm:pt modelId="{B70245F3-1596-4416-94F7-7A24078DF091}" type="parTrans" cxnId="{912AFF56-17E8-4664-9DDB-B90C4EC01992}">
      <dgm:prSet/>
      <dgm:spPr/>
      <dgm:t>
        <a:bodyPr/>
        <a:lstStyle/>
        <a:p>
          <a:endParaRPr lang="en-US"/>
        </a:p>
      </dgm:t>
    </dgm:pt>
    <dgm:pt modelId="{8437F33C-4E2E-4A60-866D-FE2045DA5EA8}" type="sibTrans" cxnId="{912AFF56-17E8-4664-9DDB-B90C4EC01992}">
      <dgm:prSet/>
      <dgm:spPr/>
      <dgm:t>
        <a:bodyPr/>
        <a:lstStyle/>
        <a:p>
          <a:endParaRPr lang="en-US"/>
        </a:p>
      </dgm:t>
    </dgm:pt>
    <dgm:pt modelId="{F4BF09D3-7500-4914-948F-24343B35F11B}">
      <dgm:prSet/>
      <dgm:spPr/>
      <dgm:t>
        <a:bodyPr/>
        <a:lstStyle/>
        <a:p>
          <a:pPr>
            <a:defRPr b="1"/>
          </a:pPr>
          <a:r>
            <a:rPr lang="en-US"/>
            <a:t>Jan.–Mar. 2025</a:t>
          </a:r>
        </a:p>
      </dgm:t>
    </dgm:pt>
    <dgm:pt modelId="{8D54C12B-1E0E-4382-8B9E-C41C4FD3DA36}" type="parTrans" cxnId="{26963C8B-9680-411C-8378-4ACA0559DB59}">
      <dgm:prSet/>
      <dgm:spPr/>
      <dgm:t>
        <a:bodyPr/>
        <a:lstStyle/>
        <a:p>
          <a:endParaRPr lang="en-US"/>
        </a:p>
      </dgm:t>
    </dgm:pt>
    <dgm:pt modelId="{7B5413C4-D299-4773-AB81-3314BE685348}" type="sibTrans" cxnId="{26963C8B-9680-411C-8378-4ACA0559DB59}">
      <dgm:prSet/>
      <dgm:spPr/>
      <dgm:t>
        <a:bodyPr/>
        <a:lstStyle/>
        <a:p>
          <a:endParaRPr lang="en-US"/>
        </a:p>
      </dgm:t>
    </dgm:pt>
    <dgm:pt modelId="{0C3D5679-34D5-4521-946A-85275F5CDDD5}">
      <dgm:prSet/>
      <dgm:spPr/>
      <dgm:t>
        <a:bodyPr/>
        <a:lstStyle/>
        <a:p>
          <a:r>
            <a:rPr lang="en-US"/>
            <a:t>First cohort completes the INOSC toolkit (1 hour/week).</a:t>
          </a:r>
        </a:p>
      </dgm:t>
    </dgm:pt>
    <dgm:pt modelId="{E04A2EC0-BD8D-44A3-8964-B7DF3D2B7FD7}" type="parTrans" cxnId="{785925C1-21DC-453B-B3D6-342371D07AE6}">
      <dgm:prSet/>
      <dgm:spPr/>
      <dgm:t>
        <a:bodyPr/>
        <a:lstStyle/>
        <a:p>
          <a:endParaRPr lang="en-US"/>
        </a:p>
      </dgm:t>
    </dgm:pt>
    <dgm:pt modelId="{3CA006A6-CA97-4C14-904A-58BCCB30AE02}" type="sibTrans" cxnId="{785925C1-21DC-453B-B3D6-342371D07AE6}">
      <dgm:prSet/>
      <dgm:spPr/>
      <dgm:t>
        <a:bodyPr/>
        <a:lstStyle/>
        <a:p>
          <a:endParaRPr lang="en-US"/>
        </a:p>
      </dgm:t>
    </dgm:pt>
    <dgm:pt modelId="{FBD156CC-4FFE-4581-A708-31CB20702210}">
      <dgm:prSet/>
      <dgm:spPr/>
      <dgm:t>
        <a:bodyPr/>
        <a:lstStyle/>
        <a:p>
          <a:pPr>
            <a:defRPr b="1"/>
          </a:pPr>
          <a:r>
            <a:rPr lang="en-US" dirty="0"/>
            <a:t>Apr. </a:t>
          </a:r>
          <a:r>
            <a:rPr lang="en-US"/>
            <a:t>2025</a:t>
          </a:r>
        </a:p>
      </dgm:t>
    </dgm:pt>
    <dgm:pt modelId="{A0EE909A-FE00-442B-B319-7047EA790F37}" type="parTrans" cxnId="{0FD32E56-024C-40FA-A7A0-70B1CD78C24E}">
      <dgm:prSet/>
      <dgm:spPr/>
      <dgm:t>
        <a:bodyPr/>
        <a:lstStyle/>
        <a:p>
          <a:endParaRPr lang="en-US"/>
        </a:p>
      </dgm:t>
    </dgm:pt>
    <dgm:pt modelId="{72B5833D-319B-49D8-9DFE-546769278BD7}" type="sibTrans" cxnId="{0FD32E56-024C-40FA-A7A0-70B1CD78C24E}">
      <dgm:prSet/>
      <dgm:spPr/>
      <dgm:t>
        <a:bodyPr/>
        <a:lstStyle/>
        <a:p>
          <a:endParaRPr lang="en-US"/>
        </a:p>
      </dgm:t>
    </dgm:pt>
    <dgm:pt modelId="{56FB6B5E-7622-4DE9-BC7D-652D1D06BC4F}">
      <dgm:prSet/>
      <dgm:spPr/>
      <dgm:t>
        <a:bodyPr/>
        <a:lstStyle/>
        <a:p>
          <a:r>
            <a:rPr lang="en-US"/>
            <a:t>Second meeting of the Open Science Steering Committee to share lessons learned.</a:t>
          </a:r>
        </a:p>
      </dgm:t>
    </dgm:pt>
    <dgm:pt modelId="{F601C7BE-0AEA-4CE4-936E-DF9C3BCB5ACA}" type="parTrans" cxnId="{24D18393-2329-487B-ACA4-7F479E328E71}">
      <dgm:prSet/>
      <dgm:spPr/>
      <dgm:t>
        <a:bodyPr/>
        <a:lstStyle/>
        <a:p>
          <a:endParaRPr lang="en-US"/>
        </a:p>
      </dgm:t>
    </dgm:pt>
    <dgm:pt modelId="{B0205A82-D9CC-456C-BE30-CB2760F63DBB}" type="sibTrans" cxnId="{24D18393-2329-487B-ACA4-7F479E328E71}">
      <dgm:prSet/>
      <dgm:spPr/>
      <dgm:t>
        <a:bodyPr/>
        <a:lstStyle/>
        <a:p>
          <a:endParaRPr lang="en-US"/>
        </a:p>
      </dgm:t>
    </dgm:pt>
    <dgm:pt modelId="{7E5C9364-38D3-4CF4-BD67-96E3BDC1704B}">
      <dgm:prSet/>
      <dgm:spPr/>
      <dgm:t>
        <a:bodyPr/>
        <a:lstStyle/>
        <a:p>
          <a:pPr>
            <a:defRPr b="1"/>
          </a:pPr>
          <a:r>
            <a:rPr lang="en-US"/>
            <a:t>June 2025</a:t>
          </a:r>
        </a:p>
      </dgm:t>
    </dgm:pt>
    <dgm:pt modelId="{C40B31D6-20B9-4BED-A748-8A6FFC4409CC}" type="parTrans" cxnId="{6CE4570E-821E-4E20-B4EF-77283FAADAA2}">
      <dgm:prSet/>
      <dgm:spPr/>
      <dgm:t>
        <a:bodyPr/>
        <a:lstStyle/>
        <a:p>
          <a:endParaRPr lang="en-US"/>
        </a:p>
      </dgm:t>
    </dgm:pt>
    <dgm:pt modelId="{3F9318E5-A600-4A11-880E-18EF76579534}" type="sibTrans" cxnId="{6CE4570E-821E-4E20-B4EF-77283FAADAA2}">
      <dgm:prSet/>
      <dgm:spPr/>
      <dgm:t>
        <a:bodyPr/>
        <a:lstStyle/>
        <a:p>
          <a:endParaRPr lang="en-US"/>
        </a:p>
      </dgm:t>
    </dgm:pt>
    <dgm:pt modelId="{773DB631-C5B2-4CE7-9037-296A54A9F4C3}">
      <dgm:prSet/>
      <dgm:spPr/>
      <dgm:t>
        <a:bodyPr/>
        <a:lstStyle/>
        <a:p>
          <a:r>
            <a:rPr lang="en-US"/>
            <a:t>Launch of the first CIVICA Open Science Communities.</a:t>
          </a:r>
        </a:p>
      </dgm:t>
    </dgm:pt>
    <dgm:pt modelId="{6AB4C7ED-8AE9-440E-8AC9-53D7DBEECC76}" type="parTrans" cxnId="{94E8B9E5-A711-4646-9331-7EA340FF31D0}">
      <dgm:prSet/>
      <dgm:spPr/>
      <dgm:t>
        <a:bodyPr/>
        <a:lstStyle/>
        <a:p>
          <a:endParaRPr lang="en-US"/>
        </a:p>
      </dgm:t>
    </dgm:pt>
    <dgm:pt modelId="{7F121719-CA0D-4971-8539-6C0C42111920}" type="sibTrans" cxnId="{94E8B9E5-A711-4646-9331-7EA340FF31D0}">
      <dgm:prSet/>
      <dgm:spPr/>
      <dgm:t>
        <a:bodyPr/>
        <a:lstStyle/>
        <a:p>
          <a:endParaRPr lang="en-US"/>
        </a:p>
      </dgm:t>
    </dgm:pt>
    <dgm:pt modelId="{55E34DBE-2CE7-4866-98D5-732D08B0BCE5}" type="pres">
      <dgm:prSet presAssocID="{4D996A44-1C05-40EB-8410-AF52DAFA2DD3}" presName="root" presStyleCnt="0">
        <dgm:presLayoutVars>
          <dgm:chMax/>
          <dgm:chPref/>
          <dgm:animLvl val="lvl"/>
        </dgm:presLayoutVars>
      </dgm:prSet>
      <dgm:spPr/>
    </dgm:pt>
    <dgm:pt modelId="{441F5D4C-ABD7-4576-A7B7-227A58EB02F7}" type="pres">
      <dgm:prSet presAssocID="{4D996A44-1C05-40EB-8410-AF52DAFA2DD3}" presName="divider" presStyleLbl="node1" presStyleIdx="0" presStyleCnt="1"/>
      <dgm:spPr/>
    </dgm:pt>
    <dgm:pt modelId="{C86BF225-EA1C-4B41-BA4C-197B7A16F000}" type="pres">
      <dgm:prSet presAssocID="{4D996A44-1C05-40EB-8410-AF52DAFA2DD3}" presName="nodes" presStyleCnt="0">
        <dgm:presLayoutVars>
          <dgm:chMax/>
          <dgm:chPref/>
          <dgm:animLvl val="lvl"/>
        </dgm:presLayoutVars>
      </dgm:prSet>
      <dgm:spPr/>
    </dgm:pt>
    <dgm:pt modelId="{FCD58808-9476-4437-8AD1-257A21075F6A}" type="pres">
      <dgm:prSet presAssocID="{3C102C1D-B3C7-47AC-9081-EDE3C68946A6}" presName="composite" presStyleCnt="0"/>
      <dgm:spPr/>
    </dgm:pt>
    <dgm:pt modelId="{5F786BE5-52E6-48BE-A61F-BAF22893C8C4}" type="pres">
      <dgm:prSet presAssocID="{3C102C1D-B3C7-47AC-9081-EDE3C68946A6}" presName="L1TextContainer" presStyleLbl="revTx" presStyleIdx="0" presStyleCnt="4">
        <dgm:presLayoutVars>
          <dgm:chMax val="1"/>
          <dgm:chPref val="1"/>
          <dgm:bulletEnabled val="1"/>
        </dgm:presLayoutVars>
      </dgm:prSet>
      <dgm:spPr/>
    </dgm:pt>
    <dgm:pt modelId="{4E69B7FC-3397-44E6-8CB9-EB5A46472BB9}" type="pres">
      <dgm:prSet presAssocID="{3C102C1D-B3C7-47AC-9081-EDE3C68946A6}" presName="L2TextContainerWrapper" presStyleCnt="0">
        <dgm:presLayoutVars>
          <dgm:chMax val="0"/>
          <dgm:chPref val="0"/>
          <dgm:bulletEnabled val="1"/>
        </dgm:presLayoutVars>
      </dgm:prSet>
      <dgm:spPr/>
    </dgm:pt>
    <dgm:pt modelId="{CD6B4054-79F4-488D-AC88-711FC033D08F}" type="pres">
      <dgm:prSet presAssocID="{3C102C1D-B3C7-47AC-9081-EDE3C68946A6}" presName="L2TextContainer" presStyleLbl="bgAccFollowNode1" presStyleIdx="0" presStyleCnt="4"/>
      <dgm:spPr/>
    </dgm:pt>
    <dgm:pt modelId="{5516CA4E-E9AD-4768-B91F-89BE56E946E9}" type="pres">
      <dgm:prSet presAssocID="{3C102C1D-B3C7-47AC-9081-EDE3C68946A6}" presName="FlexibleEmptyPlaceHolder" presStyleCnt="0"/>
      <dgm:spPr/>
    </dgm:pt>
    <dgm:pt modelId="{3B2385C3-6414-4115-8B99-72AF50B20C78}" type="pres">
      <dgm:prSet presAssocID="{3C102C1D-B3C7-47AC-9081-EDE3C68946A6}" presName="ConnectLine" presStyleLbl="alignNode1" presStyleIdx="0" presStyleCnt="4"/>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DA8AE43B-B54C-4A5D-89DF-E05318255921}" type="pres">
      <dgm:prSet presAssocID="{3C102C1D-B3C7-47AC-9081-EDE3C68946A6}" presName="ConnectorPoint" presStyleLbl="fgAcc1" presStyleIdx="0" presStyleCnt="4"/>
      <dgm:spPr>
        <a:solidFill>
          <a:schemeClr val="lt1">
            <a:alpha val="90000"/>
            <a:hueOff val="0"/>
            <a:satOff val="0"/>
            <a:lumOff val="0"/>
            <a:alphaOff val="0"/>
          </a:schemeClr>
        </a:solidFill>
        <a:ln w="12700" cap="flat" cmpd="sng" algn="ctr">
          <a:noFill/>
          <a:prstDash val="solid"/>
          <a:miter lim="800000"/>
        </a:ln>
        <a:effectLst/>
      </dgm:spPr>
    </dgm:pt>
    <dgm:pt modelId="{71F36221-84AD-49B6-9806-2CDBA308DBE7}" type="pres">
      <dgm:prSet presAssocID="{3C102C1D-B3C7-47AC-9081-EDE3C68946A6}" presName="EmptyPlaceHolder" presStyleCnt="0"/>
      <dgm:spPr/>
    </dgm:pt>
    <dgm:pt modelId="{86AC904E-8F7A-4CB4-869F-E47B29158CFB}" type="pres">
      <dgm:prSet presAssocID="{33562B96-C7DE-42A1-8940-A9B0CD231A7D}" presName="spaceBetweenRectangles" presStyleCnt="0"/>
      <dgm:spPr/>
    </dgm:pt>
    <dgm:pt modelId="{B2BE3490-8F5E-40E0-8BBF-5021BA36E3B8}" type="pres">
      <dgm:prSet presAssocID="{F4BF09D3-7500-4914-948F-24343B35F11B}" presName="composite" presStyleCnt="0"/>
      <dgm:spPr/>
    </dgm:pt>
    <dgm:pt modelId="{334018FA-00A3-4984-9C71-A4EB22B3B2FD}" type="pres">
      <dgm:prSet presAssocID="{F4BF09D3-7500-4914-948F-24343B35F11B}" presName="L1TextContainer" presStyleLbl="revTx" presStyleIdx="1" presStyleCnt="4">
        <dgm:presLayoutVars>
          <dgm:chMax val="1"/>
          <dgm:chPref val="1"/>
          <dgm:bulletEnabled val="1"/>
        </dgm:presLayoutVars>
      </dgm:prSet>
      <dgm:spPr/>
    </dgm:pt>
    <dgm:pt modelId="{C36966D0-F292-42F2-B157-940700B75C99}" type="pres">
      <dgm:prSet presAssocID="{F4BF09D3-7500-4914-948F-24343B35F11B}" presName="L2TextContainerWrapper" presStyleCnt="0">
        <dgm:presLayoutVars>
          <dgm:chMax val="0"/>
          <dgm:chPref val="0"/>
          <dgm:bulletEnabled val="1"/>
        </dgm:presLayoutVars>
      </dgm:prSet>
      <dgm:spPr/>
    </dgm:pt>
    <dgm:pt modelId="{BCF6B749-27AB-498D-ABCF-FBF325A43EF8}" type="pres">
      <dgm:prSet presAssocID="{F4BF09D3-7500-4914-948F-24343B35F11B}" presName="L2TextContainer" presStyleLbl="bgAccFollowNode1" presStyleIdx="1" presStyleCnt="4"/>
      <dgm:spPr/>
    </dgm:pt>
    <dgm:pt modelId="{ED158A4E-6DA1-4A78-AC01-FEE80B8D2378}" type="pres">
      <dgm:prSet presAssocID="{F4BF09D3-7500-4914-948F-24343B35F11B}" presName="FlexibleEmptyPlaceHolder" presStyleCnt="0"/>
      <dgm:spPr/>
    </dgm:pt>
    <dgm:pt modelId="{A0C13470-951C-4887-BB0D-4744406788E3}" type="pres">
      <dgm:prSet presAssocID="{F4BF09D3-7500-4914-948F-24343B35F11B}" presName="ConnectLine" presStyleLbl="alignNode1" presStyleIdx="1" presStyleCnt="4"/>
      <dgm:spPr>
        <a:solidFill>
          <a:schemeClr val="accent3">
            <a:hueOff val="0"/>
            <a:satOff val="0"/>
            <a:lumOff val="0"/>
            <a:alphaOff val="0"/>
          </a:schemeClr>
        </a:solidFill>
        <a:ln w="6350" cap="flat" cmpd="sng" algn="ctr">
          <a:solidFill>
            <a:schemeClr val="accent3">
              <a:hueOff val="0"/>
              <a:satOff val="0"/>
              <a:lumOff val="0"/>
              <a:alphaOff val="0"/>
            </a:schemeClr>
          </a:solidFill>
          <a:prstDash val="dash"/>
          <a:miter lim="800000"/>
        </a:ln>
        <a:effectLst/>
      </dgm:spPr>
    </dgm:pt>
    <dgm:pt modelId="{7E10B925-06D5-4D26-9265-37264D439C21}" type="pres">
      <dgm:prSet presAssocID="{F4BF09D3-7500-4914-948F-24343B35F11B}" presName="ConnectorPoint" presStyleLbl="fgAcc1" presStyleIdx="1" presStyleCnt="4"/>
      <dgm:spPr>
        <a:solidFill>
          <a:schemeClr val="lt1">
            <a:alpha val="90000"/>
            <a:hueOff val="0"/>
            <a:satOff val="0"/>
            <a:lumOff val="0"/>
            <a:alphaOff val="0"/>
          </a:schemeClr>
        </a:solidFill>
        <a:ln w="12700" cap="flat" cmpd="sng" algn="ctr">
          <a:noFill/>
          <a:prstDash val="solid"/>
          <a:miter lim="800000"/>
        </a:ln>
        <a:effectLst/>
      </dgm:spPr>
    </dgm:pt>
    <dgm:pt modelId="{6FC56DF7-0ECB-4425-B658-A418B38D4EA2}" type="pres">
      <dgm:prSet presAssocID="{F4BF09D3-7500-4914-948F-24343B35F11B}" presName="EmptyPlaceHolder" presStyleCnt="0"/>
      <dgm:spPr/>
    </dgm:pt>
    <dgm:pt modelId="{DCAEBD3D-9236-4F99-9D9B-1375D2FB9743}" type="pres">
      <dgm:prSet presAssocID="{7B5413C4-D299-4773-AB81-3314BE685348}" presName="spaceBetweenRectangles" presStyleCnt="0"/>
      <dgm:spPr/>
    </dgm:pt>
    <dgm:pt modelId="{0CFFEE00-BE28-43E2-9729-B22E712B2BCC}" type="pres">
      <dgm:prSet presAssocID="{FBD156CC-4FFE-4581-A708-31CB20702210}" presName="composite" presStyleCnt="0"/>
      <dgm:spPr/>
    </dgm:pt>
    <dgm:pt modelId="{448F3D21-890C-4816-A7A1-91347D7D0088}" type="pres">
      <dgm:prSet presAssocID="{FBD156CC-4FFE-4581-A708-31CB20702210}" presName="L1TextContainer" presStyleLbl="revTx" presStyleIdx="2" presStyleCnt="4">
        <dgm:presLayoutVars>
          <dgm:chMax val="1"/>
          <dgm:chPref val="1"/>
          <dgm:bulletEnabled val="1"/>
        </dgm:presLayoutVars>
      </dgm:prSet>
      <dgm:spPr/>
    </dgm:pt>
    <dgm:pt modelId="{98A9CD49-1AE5-4B2D-A06F-256C484A7D75}" type="pres">
      <dgm:prSet presAssocID="{FBD156CC-4FFE-4581-A708-31CB20702210}" presName="L2TextContainerWrapper" presStyleCnt="0">
        <dgm:presLayoutVars>
          <dgm:chMax val="0"/>
          <dgm:chPref val="0"/>
          <dgm:bulletEnabled val="1"/>
        </dgm:presLayoutVars>
      </dgm:prSet>
      <dgm:spPr/>
    </dgm:pt>
    <dgm:pt modelId="{B154C79D-D4D2-48B1-9187-BA68A0EDFFA6}" type="pres">
      <dgm:prSet presAssocID="{FBD156CC-4FFE-4581-A708-31CB20702210}" presName="L2TextContainer" presStyleLbl="bgAccFollowNode1" presStyleIdx="2" presStyleCnt="4"/>
      <dgm:spPr/>
    </dgm:pt>
    <dgm:pt modelId="{C902DEDC-4381-44BD-A2F1-7C2C57860606}" type="pres">
      <dgm:prSet presAssocID="{FBD156CC-4FFE-4581-A708-31CB20702210}" presName="FlexibleEmptyPlaceHolder" presStyleCnt="0"/>
      <dgm:spPr/>
    </dgm:pt>
    <dgm:pt modelId="{ED2B5303-D231-4735-BE03-9B7A35E35BB6}" type="pres">
      <dgm:prSet presAssocID="{FBD156CC-4FFE-4581-A708-31CB20702210}" presName="ConnectLine" presStyleLbl="alignNode1" presStyleIdx="2" presStyleCnt="4"/>
      <dgm:spPr>
        <a:solidFill>
          <a:schemeClr val="accent4">
            <a:hueOff val="0"/>
            <a:satOff val="0"/>
            <a:lumOff val="0"/>
            <a:alphaOff val="0"/>
          </a:schemeClr>
        </a:solidFill>
        <a:ln w="6350" cap="flat" cmpd="sng" algn="ctr">
          <a:solidFill>
            <a:schemeClr val="accent4">
              <a:hueOff val="0"/>
              <a:satOff val="0"/>
              <a:lumOff val="0"/>
              <a:alphaOff val="0"/>
            </a:schemeClr>
          </a:solidFill>
          <a:prstDash val="dash"/>
          <a:miter lim="800000"/>
        </a:ln>
        <a:effectLst/>
      </dgm:spPr>
    </dgm:pt>
    <dgm:pt modelId="{8C059667-C276-400D-AB42-F04654E612CD}" type="pres">
      <dgm:prSet presAssocID="{FBD156CC-4FFE-4581-A708-31CB20702210}" presName="ConnectorPoint" presStyleLbl="fgAcc1" presStyleIdx="2" presStyleCnt="4"/>
      <dgm:spPr>
        <a:solidFill>
          <a:schemeClr val="lt1">
            <a:alpha val="90000"/>
            <a:hueOff val="0"/>
            <a:satOff val="0"/>
            <a:lumOff val="0"/>
            <a:alphaOff val="0"/>
          </a:schemeClr>
        </a:solidFill>
        <a:ln w="12700" cap="flat" cmpd="sng" algn="ctr">
          <a:noFill/>
          <a:prstDash val="solid"/>
          <a:miter lim="800000"/>
        </a:ln>
        <a:effectLst/>
      </dgm:spPr>
    </dgm:pt>
    <dgm:pt modelId="{A3D55182-8390-4E94-AD7F-AB864A889A5A}" type="pres">
      <dgm:prSet presAssocID="{FBD156CC-4FFE-4581-A708-31CB20702210}" presName="EmptyPlaceHolder" presStyleCnt="0"/>
      <dgm:spPr/>
    </dgm:pt>
    <dgm:pt modelId="{348A9650-DCE8-42CA-822D-4DE9EC3D2C07}" type="pres">
      <dgm:prSet presAssocID="{72B5833D-319B-49D8-9DFE-546769278BD7}" presName="spaceBetweenRectangles" presStyleCnt="0"/>
      <dgm:spPr/>
    </dgm:pt>
    <dgm:pt modelId="{AF6A11B4-77DA-4DE9-BD9C-AA7D30ADCB86}" type="pres">
      <dgm:prSet presAssocID="{7E5C9364-38D3-4CF4-BD67-96E3BDC1704B}" presName="composite" presStyleCnt="0"/>
      <dgm:spPr/>
    </dgm:pt>
    <dgm:pt modelId="{1515E5A9-3AC4-4B75-B001-838190038F68}" type="pres">
      <dgm:prSet presAssocID="{7E5C9364-38D3-4CF4-BD67-96E3BDC1704B}" presName="L1TextContainer" presStyleLbl="revTx" presStyleIdx="3" presStyleCnt="4">
        <dgm:presLayoutVars>
          <dgm:chMax val="1"/>
          <dgm:chPref val="1"/>
          <dgm:bulletEnabled val="1"/>
        </dgm:presLayoutVars>
      </dgm:prSet>
      <dgm:spPr/>
    </dgm:pt>
    <dgm:pt modelId="{070B9A9D-1FCE-4C41-A3C2-5FEE7C4CE9AE}" type="pres">
      <dgm:prSet presAssocID="{7E5C9364-38D3-4CF4-BD67-96E3BDC1704B}" presName="L2TextContainerWrapper" presStyleCnt="0">
        <dgm:presLayoutVars>
          <dgm:chMax val="0"/>
          <dgm:chPref val="0"/>
          <dgm:bulletEnabled val="1"/>
        </dgm:presLayoutVars>
      </dgm:prSet>
      <dgm:spPr/>
    </dgm:pt>
    <dgm:pt modelId="{578A000C-6947-4524-91FB-1BDF53468598}" type="pres">
      <dgm:prSet presAssocID="{7E5C9364-38D3-4CF4-BD67-96E3BDC1704B}" presName="L2TextContainer" presStyleLbl="bgAccFollowNode1" presStyleIdx="3" presStyleCnt="4"/>
      <dgm:spPr/>
    </dgm:pt>
    <dgm:pt modelId="{15CEB251-2D4A-4769-A84C-03E843ABCF8E}" type="pres">
      <dgm:prSet presAssocID="{7E5C9364-38D3-4CF4-BD67-96E3BDC1704B}" presName="FlexibleEmptyPlaceHolder" presStyleCnt="0"/>
      <dgm:spPr/>
    </dgm:pt>
    <dgm:pt modelId="{390922FE-4541-4723-A1B2-4147590BD460}" type="pres">
      <dgm:prSet presAssocID="{7E5C9364-38D3-4CF4-BD67-96E3BDC1704B}" presName="ConnectLine" presStyleLbl="alignNode1" presStyleIdx="3" presStyleCnt="4"/>
      <dgm:spPr>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gm:spPr>
    </dgm:pt>
    <dgm:pt modelId="{97BFAE8B-75DE-43EF-86A4-D94FA85A828F}" type="pres">
      <dgm:prSet presAssocID="{7E5C9364-38D3-4CF4-BD67-96E3BDC1704B}" presName="ConnectorPoint" presStyleLbl="fgAcc1" presStyleIdx="3" presStyleCnt="4"/>
      <dgm:spPr>
        <a:solidFill>
          <a:schemeClr val="lt1">
            <a:alpha val="90000"/>
            <a:hueOff val="0"/>
            <a:satOff val="0"/>
            <a:lumOff val="0"/>
            <a:alphaOff val="0"/>
          </a:schemeClr>
        </a:solidFill>
        <a:ln w="12700" cap="flat" cmpd="sng" algn="ctr">
          <a:noFill/>
          <a:prstDash val="solid"/>
          <a:miter lim="800000"/>
        </a:ln>
        <a:effectLst/>
      </dgm:spPr>
    </dgm:pt>
    <dgm:pt modelId="{16B86D7F-01BC-457F-A308-E873DF8F8C0B}" type="pres">
      <dgm:prSet presAssocID="{7E5C9364-38D3-4CF4-BD67-96E3BDC1704B}" presName="EmptyPlaceHolder" presStyleCnt="0"/>
      <dgm:spPr/>
    </dgm:pt>
  </dgm:ptLst>
  <dgm:cxnLst>
    <dgm:cxn modelId="{6CE4570E-821E-4E20-B4EF-77283FAADAA2}" srcId="{4D996A44-1C05-40EB-8410-AF52DAFA2DD3}" destId="{7E5C9364-38D3-4CF4-BD67-96E3BDC1704B}" srcOrd="3" destOrd="0" parTransId="{C40B31D6-20B9-4BED-A748-8A6FFC4409CC}" sibTransId="{3F9318E5-A600-4A11-880E-18EF76579534}"/>
    <dgm:cxn modelId="{07A2181A-9E0B-4D8F-A75A-FEF7070E39C6}" srcId="{4D996A44-1C05-40EB-8410-AF52DAFA2DD3}" destId="{3C102C1D-B3C7-47AC-9081-EDE3C68946A6}" srcOrd="0" destOrd="0" parTransId="{D5B2582A-2B7A-4E15-93C0-21179199A39C}" sibTransId="{33562B96-C7DE-42A1-8940-A9B0CD231A7D}"/>
    <dgm:cxn modelId="{E7A0C424-AFA4-4CBC-9386-AEF9B0E0C3A6}" type="presOf" srcId="{25BE0362-E25A-47FE-9520-0471EEAD5BFC}" destId="{CD6B4054-79F4-488D-AC88-711FC033D08F}" srcOrd="0" destOrd="0" presId="urn:microsoft.com/office/officeart/2017/3/layout/HorizontalPathTimeline"/>
    <dgm:cxn modelId="{F57C6565-1E4E-40A6-8687-2184EA3AD2B4}" type="presOf" srcId="{56FB6B5E-7622-4DE9-BC7D-652D1D06BC4F}" destId="{B154C79D-D4D2-48B1-9187-BA68A0EDFFA6}" srcOrd="0" destOrd="0" presId="urn:microsoft.com/office/officeart/2017/3/layout/HorizontalPathTimeline"/>
    <dgm:cxn modelId="{65B3ED6A-B038-482D-9EF4-CA7CC3D601CC}" type="presOf" srcId="{0C3D5679-34D5-4521-946A-85275F5CDDD5}" destId="{BCF6B749-27AB-498D-ABCF-FBF325A43EF8}" srcOrd="0" destOrd="0" presId="urn:microsoft.com/office/officeart/2017/3/layout/HorizontalPathTimeline"/>
    <dgm:cxn modelId="{AA156B4F-BEC1-49A1-B094-62C87A72AFC7}" type="presOf" srcId="{FBD156CC-4FFE-4581-A708-31CB20702210}" destId="{448F3D21-890C-4816-A7A1-91347D7D0088}" srcOrd="0" destOrd="0" presId="urn:microsoft.com/office/officeart/2017/3/layout/HorizontalPathTimeline"/>
    <dgm:cxn modelId="{2294BF52-02E0-4223-8B10-6D7571586B37}" type="presOf" srcId="{4D996A44-1C05-40EB-8410-AF52DAFA2DD3}" destId="{55E34DBE-2CE7-4866-98D5-732D08B0BCE5}" srcOrd="0" destOrd="0" presId="urn:microsoft.com/office/officeart/2017/3/layout/HorizontalPathTimeline"/>
    <dgm:cxn modelId="{28D9EB73-F799-4363-9511-4F6308BEF58E}" type="presOf" srcId="{7E5C9364-38D3-4CF4-BD67-96E3BDC1704B}" destId="{1515E5A9-3AC4-4B75-B001-838190038F68}" srcOrd="0" destOrd="0" presId="urn:microsoft.com/office/officeart/2017/3/layout/HorizontalPathTimeline"/>
    <dgm:cxn modelId="{DFB61E55-93C2-42F4-999B-0EB5FD9F51A4}" type="presOf" srcId="{F4BF09D3-7500-4914-948F-24343B35F11B}" destId="{334018FA-00A3-4984-9C71-A4EB22B3B2FD}" srcOrd="0" destOrd="0" presId="urn:microsoft.com/office/officeart/2017/3/layout/HorizontalPathTimeline"/>
    <dgm:cxn modelId="{0FD32E56-024C-40FA-A7A0-70B1CD78C24E}" srcId="{4D996A44-1C05-40EB-8410-AF52DAFA2DD3}" destId="{FBD156CC-4FFE-4581-A708-31CB20702210}" srcOrd="2" destOrd="0" parTransId="{A0EE909A-FE00-442B-B319-7047EA790F37}" sibTransId="{72B5833D-319B-49D8-9DFE-546769278BD7}"/>
    <dgm:cxn modelId="{912AFF56-17E8-4664-9DDB-B90C4EC01992}" srcId="{3C102C1D-B3C7-47AC-9081-EDE3C68946A6}" destId="{25BE0362-E25A-47FE-9520-0471EEAD5BFC}" srcOrd="0" destOrd="0" parTransId="{B70245F3-1596-4416-94F7-7A24078DF091}" sibTransId="{8437F33C-4E2E-4A60-866D-FE2045DA5EA8}"/>
    <dgm:cxn modelId="{26963C8B-9680-411C-8378-4ACA0559DB59}" srcId="{4D996A44-1C05-40EB-8410-AF52DAFA2DD3}" destId="{F4BF09D3-7500-4914-948F-24343B35F11B}" srcOrd="1" destOrd="0" parTransId="{8D54C12B-1E0E-4382-8B9E-C41C4FD3DA36}" sibTransId="{7B5413C4-D299-4773-AB81-3314BE685348}"/>
    <dgm:cxn modelId="{24D18393-2329-487B-ACA4-7F479E328E71}" srcId="{FBD156CC-4FFE-4581-A708-31CB20702210}" destId="{56FB6B5E-7622-4DE9-BC7D-652D1D06BC4F}" srcOrd="0" destOrd="0" parTransId="{F601C7BE-0AEA-4CE4-936E-DF9C3BCB5ACA}" sibTransId="{B0205A82-D9CC-456C-BE30-CB2760F63DBB}"/>
    <dgm:cxn modelId="{0F4716AF-A722-48E2-9F5A-64EECE8965AC}" type="presOf" srcId="{773DB631-C5B2-4CE7-9037-296A54A9F4C3}" destId="{578A000C-6947-4524-91FB-1BDF53468598}" srcOrd="0" destOrd="0" presId="urn:microsoft.com/office/officeart/2017/3/layout/HorizontalPathTimeline"/>
    <dgm:cxn modelId="{785925C1-21DC-453B-B3D6-342371D07AE6}" srcId="{F4BF09D3-7500-4914-948F-24343B35F11B}" destId="{0C3D5679-34D5-4521-946A-85275F5CDDD5}" srcOrd="0" destOrd="0" parTransId="{E04A2EC0-BD8D-44A3-8964-B7DF3D2B7FD7}" sibTransId="{3CA006A6-CA97-4C14-904A-58BCCB30AE02}"/>
    <dgm:cxn modelId="{CDFF6AC3-DD47-4E90-9BC1-F93429C8820C}" type="presOf" srcId="{3C102C1D-B3C7-47AC-9081-EDE3C68946A6}" destId="{5F786BE5-52E6-48BE-A61F-BAF22893C8C4}" srcOrd="0" destOrd="0" presId="urn:microsoft.com/office/officeart/2017/3/layout/HorizontalPathTimeline"/>
    <dgm:cxn modelId="{94E8B9E5-A711-4646-9331-7EA340FF31D0}" srcId="{7E5C9364-38D3-4CF4-BD67-96E3BDC1704B}" destId="{773DB631-C5B2-4CE7-9037-296A54A9F4C3}" srcOrd="0" destOrd="0" parTransId="{6AB4C7ED-8AE9-440E-8AC9-53D7DBEECC76}" sibTransId="{7F121719-CA0D-4971-8539-6C0C42111920}"/>
    <dgm:cxn modelId="{77108E1D-E7A7-408F-A790-99420C5C455F}" type="presParOf" srcId="{55E34DBE-2CE7-4866-98D5-732D08B0BCE5}" destId="{441F5D4C-ABD7-4576-A7B7-227A58EB02F7}" srcOrd="0" destOrd="0" presId="urn:microsoft.com/office/officeart/2017/3/layout/HorizontalPathTimeline"/>
    <dgm:cxn modelId="{77770745-90F8-4C10-8049-20631F5A8DFF}" type="presParOf" srcId="{55E34DBE-2CE7-4866-98D5-732D08B0BCE5}" destId="{C86BF225-EA1C-4B41-BA4C-197B7A16F000}" srcOrd="1" destOrd="0" presId="urn:microsoft.com/office/officeart/2017/3/layout/HorizontalPathTimeline"/>
    <dgm:cxn modelId="{0409C7E8-246E-4E24-8D87-DFF1F333183E}" type="presParOf" srcId="{C86BF225-EA1C-4B41-BA4C-197B7A16F000}" destId="{FCD58808-9476-4437-8AD1-257A21075F6A}" srcOrd="0" destOrd="0" presId="urn:microsoft.com/office/officeart/2017/3/layout/HorizontalPathTimeline"/>
    <dgm:cxn modelId="{003FCFE9-160A-49F1-9ACF-1AC89889ADCC}" type="presParOf" srcId="{FCD58808-9476-4437-8AD1-257A21075F6A}" destId="{5F786BE5-52E6-48BE-A61F-BAF22893C8C4}" srcOrd="0" destOrd="0" presId="urn:microsoft.com/office/officeart/2017/3/layout/HorizontalPathTimeline"/>
    <dgm:cxn modelId="{17D167F4-7DE0-4DFC-B6EF-41D111108596}" type="presParOf" srcId="{FCD58808-9476-4437-8AD1-257A21075F6A}" destId="{4E69B7FC-3397-44E6-8CB9-EB5A46472BB9}" srcOrd="1" destOrd="0" presId="urn:microsoft.com/office/officeart/2017/3/layout/HorizontalPathTimeline"/>
    <dgm:cxn modelId="{15EDEF5C-99B3-4D9C-87A2-BD70418FA77A}" type="presParOf" srcId="{4E69B7FC-3397-44E6-8CB9-EB5A46472BB9}" destId="{CD6B4054-79F4-488D-AC88-711FC033D08F}" srcOrd="0" destOrd="0" presId="urn:microsoft.com/office/officeart/2017/3/layout/HorizontalPathTimeline"/>
    <dgm:cxn modelId="{FC36BCBA-8D95-493D-9013-2D319DFA79CE}" type="presParOf" srcId="{4E69B7FC-3397-44E6-8CB9-EB5A46472BB9}" destId="{5516CA4E-E9AD-4768-B91F-89BE56E946E9}" srcOrd="1" destOrd="0" presId="urn:microsoft.com/office/officeart/2017/3/layout/HorizontalPathTimeline"/>
    <dgm:cxn modelId="{81B963DA-355D-43A3-BEF9-648A96977250}" type="presParOf" srcId="{FCD58808-9476-4437-8AD1-257A21075F6A}" destId="{3B2385C3-6414-4115-8B99-72AF50B20C78}" srcOrd="2" destOrd="0" presId="urn:microsoft.com/office/officeart/2017/3/layout/HorizontalPathTimeline"/>
    <dgm:cxn modelId="{500C0485-DCA8-4D45-9BCA-7920FF167E9D}" type="presParOf" srcId="{FCD58808-9476-4437-8AD1-257A21075F6A}" destId="{DA8AE43B-B54C-4A5D-89DF-E05318255921}" srcOrd="3" destOrd="0" presId="urn:microsoft.com/office/officeart/2017/3/layout/HorizontalPathTimeline"/>
    <dgm:cxn modelId="{B324BDED-592B-461E-9B09-7365D5E8544D}" type="presParOf" srcId="{FCD58808-9476-4437-8AD1-257A21075F6A}" destId="{71F36221-84AD-49B6-9806-2CDBA308DBE7}" srcOrd="4" destOrd="0" presId="urn:microsoft.com/office/officeart/2017/3/layout/HorizontalPathTimeline"/>
    <dgm:cxn modelId="{6E3550AD-0651-459C-844B-E9E2720F637F}" type="presParOf" srcId="{C86BF225-EA1C-4B41-BA4C-197B7A16F000}" destId="{86AC904E-8F7A-4CB4-869F-E47B29158CFB}" srcOrd="1" destOrd="0" presId="urn:microsoft.com/office/officeart/2017/3/layout/HorizontalPathTimeline"/>
    <dgm:cxn modelId="{4277A8D1-BF57-4B98-A458-CB6EB28D1AA5}" type="presParOf" srcId="{C86BF225-EA1C-4B41-BA4C-197B7A16F000}" destId="{B2BE3490-8F5E-40E0-8BBF-5021BA36E3B8}" srcOrd="2" destOrd="0" presId="urn:microsoft.com/office/officeart/2017/3/layout/HorizontalPathTimeline"/>
    <dgm:cxn modelId="{3C995BC1-57F7-4F91-8230-31562B7AB3CE}" type="presParOf" srcId="{B2BE3490-8F5E-40E0-8BBF-5021BA36E3B8}" destId="{334018FA-00A3-4984-9C71-A4EB22B3B2FD}" srcOrd="0" destOrd="0" presId="urn:microsoft.com/office/officeart/2017/3/layout/HorizontalPathTimeline"/>
    <dgm:cxn modelId="{DAA20F47-31E6-4D09-AF9F-42B2067FEC43}" type="presParOf" srcId="{B2BE3490-8F5E-40E0-8BBF-5021BA36E3B8}" destId="{C36966D0-F292-42F2-B157-940700B75C99}" srcOrd="1" destOrd="0" presId="urn:microsoft.com/office/officeart/2017/3/layout/HorizontalPathTimeline"/>
    <dgm:cxn modelId="{214099A1-5588-4E96-BF44-5CD7EE9FF992}" type="presParOf" srcId="{C36966D0-F292-42F2-B157-940700B75C99}" destId="{BCF6B749-27AB-498D-ABCF-FBF325A43EF8}" srcOrd="0" destOrd="0" presId="urn:microsoft.com/office/officeart/2017/3/layout/HorizontalPathTimeline"/>
    <dgm:cxn modelId="{096069C6-4A77-4E24-BECB-C88D75E15140}" type="presParOf" srcId="{C36966D0-F292-42F2-B157-940700B75C99}" destId="{ED158A4E-6DA1-4A78-AC01-FEE80B8D2378}" srcOrd="1" destOrd="0" presId="urn:microsoft.com/office/officeart/2017/3/layout/HorizontalPathTimeline"/>
    <dgm:cxn modelId="{2AB3BB14-6E9F-4392-9742-BABE0F5B7CB1}" type="presParOf" srcId="{B2BE3490-8F5E-40E0-8BBF-5021BA36E3B8}" destId="{A0C13470-951C-4887-BB0D-4744406788E3}" srcOrd="2" destOrd="0" presId="urn:microsoft.com/office/officeart/2017/3/layout/HorizontalPathTimeline"/>
    <dgm:cxn modelId="{F2C1227A-CBD7-4C56-B79F-899EB8B23CBF}" type="presParOf" srcId="{B2BE3490-8F5E-40E0-8BBF-5021BA36E3B8}" destId="{7E10B925-06D5-4D26-9265-37264D439C21}" srcOrd="3" destOrd="0" presId="urn:microsoft.com/office/officeart/2017/3/layout/HorizontalPathTimeline"/>
    <dgm:cxn modelId="{CD7CF31D-0C2E-4020-A612-58246E3CF2C9}" type="presParOf" srcId="{B2BE3490-8F5E-40E0-8BBF-5021BA36E3B8}" destId="{6FC56DF7-0ECB-4425-B658-A418B38D4EA2}" srcOrd="4" destOrd="0" presId="urn:microsoft.com/office/officeart/2017/3/layout/HorizontalPathTimeline"/>
    <dgm:cxn modelId="{E528BD16-DA59-4B7F-BD65-227DE67599B8}" type="presParOf" srcId="{C86BF225-EA1C-4B41-BA4C-197B7A16F000}" destId="{DCAEBD3D-9236-4F99-9D9B-1375D2FB9743}" srcOrd="3" destOrd="0" presId="urn:microsoft.com/office/officeart/2017/3/layout/HorizontalPathTimeline"/>
    <dgm:cxn modelId="{110FE633-9F79-461F-8738-B1282F4E786E}" type="presParOf" srcId="{C86BF225-EA1C-4B41-BA4C-197B7A16F000}" destId="{0CFFEE00-BE28-43E2-9729-B22E712B2BCC}" srcOrd="4" destOrd="0" presId="urn:microsoft.com/office/officeart/2017/3/layout/HorizontalPathTimeline"/>
    <dgm:cxn modelId="{D6918D09-8CBC-42E5-B6CA-47472673E688}" type="presParOf" srcId="{0CFFEE00-BE28-43E2-9729-B22E712B2BCC}" destId="{448F3D21-890C-4816-A7A1-91347D7D0088}" srcOrd="0" destOrd="0" presId="urn:microsoft.com/office/officeart/2017/3/layout/HorizontalPathTimeline"/>
    <dgm:cxn modelId="{B09ECEF7-9113-401A-851D-213EAAB6DC0A}" type="presParOf" srcId="{0CFFEE00-BE28-43E2-9729-B22E712B2BCC}" destId="{98A9CD49-1AE5-4B2D-A06F-256C484A7D75}" srcOrd="1" destOrd="0" presId="urn:microsoft.com/office/officeart/2017/3/layout/HorizontalPathTimeline"/>
    <dgm:cxn modelId="{BAD66AE0-4A13-45DA-9BDA-14463D4AE862}" type="presParOf" srcId="{98A9CD49-1AE5-4B2D-A06F-256C484A7D75}" destId="{B154C79D-D4D2-48B1-9187-BA68A0EDFFA6}" srcOrd="0" destOrd="0" presId="urn:microsoft.com/office/officeart/2017/3/layout/HorizontalPathTimeline"/>
    <dgm:cxn modelId="{1C962754-7FCD-4124-B7E7-84EC7E49D66D}" type="presParOf" srcId="{98A9CD49-1AE5-4B2D-A06F-256C484A7D75}" destId="{C902DEDC-4381-44BD-A2F1-7C2C57860606}" srcOrd="1" destOrd="0" presId="urn:microsoft.com/office/officeart/2017/3/layout/HorizontalPathTimeline"/>
    <dgm:cxn modelId="{B5E2ADD2-37CC-46AF-B1B9-02B94D4FD416}" type="presParOf" srcId="{0CFFEE00-BE28-43E2-9729-B22E712B2BCC}" destId="{ED2B5303-D231-4735-BE03-9B7A35E35BB6}" srcOrd="2" destOrd="0" presId="urn:microsoft.com/office/officeart/2017/3/layout/HorizontalPathTimeline"/>
    <dgm:cxn modelId="{276B4432-127C-4C99-A99E-70B04A887B87}" type="presParOf" srcId="{0CFFEE00-BE28-43E2-9729-B22E712B2BCC}" destId="{8C059667-C276-400D-AB42-F04654E612CD}" srcOrd="3" destOrd="0" presId="urn:microsoft.com/office/officeart/2017/3/layout/HorizontalPathTimeline"/>
    <dgm:cxn modelId="{09B1217D-21E1-4ED4-990E-14D44C40C5C2}" type="presParOf" srcId="{0CFFEE00-BE28-43E2-9729-B22E712B2BCC}" destId="{A3D55182-8390-4E94-AD7F-AB864A889A5A}" srcOrd="4" destOrd="0" presId="urn:microsoft.com/office/officeart/2017/3/layout/HorizontalPathTimeline"/>
    <dgm:cxn modelId="{48748277-2928-49E0-B1E6-DC3F80C4DC6F}" type="presParOf" srcId="{C86BF225-EA1C-4B41-BA4C-197B7A16F000}" destId="{348A9650-DCE8-42CA-822D-4DE9EC3D2C07}" srcOrd="5" destOrd="0" presId="urn:microsoft.com/office/officeart/2017/3/layout/HorizontalPathTimeline"/>
    <dgm:cxn modelId="{42A8E235-C377-46B2-9E69-F054AD2A6203}" type="presParOf" srcId="{C86BF225-EA1C-4B41-BA4C-197B7A16F000}" destId="{AF6A11B4-77DA-4DE9-BD9C-AA7D30ADCB86}" srcOrd="6" destOrd="0" presId="urn:microsoft.com/office/officeart/2017/3/layout/HorizontalPathTimeline"/>
    <dgm:cxn modelId="{0F9A9BCE-3626-48B8-87BD-40DC76C6D9DF}" type="presParOf" srcId="{AF6A11B4-77DA-4DE9-BD9C-AA7D30ADCB86}" destId="{1515E5A9-3AC4-4B75-B001-838190038F68}" srcOrd="0" destOrd="0" presId="urn:microsoft.com/office/officeart/2017/3/layout/HorizontalPathTimeline"/>
    <dgm:cxn modelId="{2D479699-16B7-4BF8-98C9-9B30FF1F59EE}" type="presParOf" srcId="{AF6A11B4-77DA-4DE9-BD9C-AA7D30ADCB86}" destId="{070B9A9D-1FCE-4C41-A3C2-5FEE7C4CE9AE}" srcOrd="1" destOrd="0" presId="urn:microsoft.com/office/officeart/2017/3/layout/HorizontalPathTimeline"/>
    <dgm:cxn modelId="{39825E28-0621-4888-B750-BF872233AC92}" type="presParOf" srcId="{070B9A9D-1FCE-4C41-A3C2-5FEE7C4CE9AE}" destId="{578A000C-6947-4524-91FB-1BDF53468598}" srcOrd="0" destOrd="0" presId="urn:microsoft.com/office/officeart/2017/3/layout/HorizontalPathTimeline"/>
    <dgm:cxn modelId="{76DA611E-75BD-479E-B57D-C6CEE776AFC9}" type="presParOf" srcId="{070B9A9D-1FCE-4C41-A3C2-5FEE7C4CE9AE}" destId="{15CEB251-2D4A-4769-A84C-03E843ABCF8E}" srcOrd="1" destOrd="0" presId="urn:microsoft.com/office/officeart/2017/3/layout/HorizontalPathTimeline"/>
    <dgm:cxn modelId="{E9201177-D42C-43E6-904D-5AF225542C05}" type="presParOf" srcId="{AF6A11B4-77DA-4DE9-BD9C-AA7D30ADCB86}" destId="{390922FE-4541-4723-A1B2-4147590BD460}" srcOrd="2" destOrd="0" presId="urn:microsoft.com/office/officeart/2017/3/layout/HorizontalPathTimeline"/>
    <dgm:cxn modelId="{292AACD6-F484-4665-A315-707755AB71DD}" type="presParOf" srcId="{AF6A11B4-77DA-4DE9-BD9C-AA7D30ADCB86}" destId="{97BFAE8B-75DE-43EF-86A4-D94FA85A828F}" srcOrd="3" destOrd="0" presId="urn:microsoft.com/office/officeart/2017/3/layout/HorizontalPathTimeline"/>
    <dgm:cxn modelId="{90317741-72B5-4CD6-A887-55F70FDF4AE3}" type="presParOf" srcId="{AF6A11B4-77DA-4DE9-BD9C-AA7D30ADCB86}" destId="{16B86D7F-01BC-457F-A308-E873DF8F8C0B}" srcOrd="4" destOrd="0" presId="urn:microsoft.com/office/officeart/2017/3/layout/HorizontalPath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786BE5-52E6-48BE-A61F-BAF22893C8C4}">
      <dsp:nvSpPr>
        <dsp:cNvPr id="0" name=""/>
        <dsp:cNvSpPr/>
      </dsp:nvSpPr>
      <dsp:spPr>
        <a:xfrm>
          <a:off x="246346" y="2700449"/>
          <a:ext cx="1964777" cy="56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Nov. 2024</a:t>
          </a:r>
        </a:p>
      </dsp:txBody>
      <dsp:txXfrm>
        <a:off x="246346" y="2700449"/>
        <a:ext cx="1964777" cy="568251"/>
      </dsp:txXfrm>
    </dsp:sp>
    <dsp:sp modelId="{441F5D4C-ABD7-4576-A7B7-227A58EB02F7}">
      <dsp:nvSpPr>
        <dsp:cNvPr id="0" name=""/>
        <dsp:cNvSpPr/>
      </dsp:nvSpPr>
      <dsp:spPr>
        <a:xfrm>
          <a:off x="0" y="2413809"/>
          <a:ext cx="6141429" cy="20115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6B4054-79F4-488D-AC88-711FC033D08F}">
      <dsp:nvSpPr>
        <dsp:cNvPr id="0" name=""/>
        <dsp:cNvSpPr/>
      </dsp:nvSpPr>
      <dsp:spPr>
        <a:xfrm>
          <a:off x="148108" y="418959"/>
          <a:ext cx="2161255" cy="113995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First meeting of the Open Science Coordinating Committee.</a:t>
          </a:r>
        </a:p>
      </dsp:txBody>
      <dsp:txXfrm>
        <a:off x="148108" y="418959"/>
        <a:ext cx="2161255" cy="1139959"/>
      </dsp:txXfrm>
    </dsp:sp>
    <dsp:sp modelId="{3B2385C3-6414-4115-8B99-72AF50B20C78}">
      <dsp:nvSpPr>
        <dsp:cNvPr id="0" name=""/>
        <dsp:cNvSpPr/>
      </dsp:nvSpPr>
      <dsp:spPr>
        <a:xfrm>
          <a:off x="1228735" y="1558918"/>
          <a:ext cx="0" cy="854890"/>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34018FA-00A3-4984-9C71-A4EB22B3B2FD}">
      <dsp:nvSpPr>
        <dsp:cNvPr id="0" name=""/>
        <dsp:cNvSpPr/>
      </dsp:nvSpPr>
      <dsp:spPr>
        <a:xfrm>
          <a:off x="1474333" y="1760069"/>
          <a:ext cx="1964777" cy="56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Jan.–Mar. 2025</a:t>
          </a:r>
        </a:p>
      </dsp:txBody>
      <dsp:txXfrm>
        <a:off x="1474333" y="1760069"/>
        <a:ext cx="1964777" cy="568251"/>
      </dsp:txXfrm>
    </dsp:sp>
    <dsp:sp modelId="{BCF6B749-27AB-498D-ABCF-FBF325A43EF8}">
      <dsp:nvSpPr>
        <dsp:cNvPr id="0" name=""/>
        <dsp:cNvSpPr/>
      </dsp:nvSpPr>
      <dsp:spPr>
        <a:xfrm>
          <a:off x="1376094" y="3469851"/>
          <a:ext cx="2161255" cy="920736"/>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First cohort completes the INOSC toolkit (1 hour/week).</a:t>
          </a:r>
        </a:p>
      </dsp:txBody>
      <dsp:txXfrm>
        <a:off x="1376094" y="3469851"/>
        <a:ext cx="2161255" cy="920736"/>
      </dsp:txXfrm>
    </dsp:sp>
    <dsp:sp modelId="{A0C13470-951C-4887-BB0D-4744406788E3}">
      <dsp:nvSpPr>
        <dsp:cNvPr id="0" name=""/>
        <dsp:cNvSpPr/>
      </dsp:nvSpPr>
      <dsp:spPr>
        <a:xfrm>
          <a:off x="2456721" y="2614960"/>
          <a:ext cx="0" cy="854890"/>
        </a:xfrm>
        <a:prstGeom prst="line">
          <a:avLst/>
        </a:prstGeom>
        <a:solidFill>
          <a:schemeClr val="accent3">
            <a:hueOff val="0"/>
            <a:satOff val="0"/>
            <a:lumOff val="0"/>
            <a:alphaOff val="0"/>
          </a:schemeClr>
        </a:solidFill>
        <a:ln w="6350" cap="flat" cmpd="sng" algn="ctr">
          <a:solidFill>
            <a:schemeClr val="accent3">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DA8AE43B-B54C-4A5D-89DF-E05318255921}">
      <dsp:nvSpPr>
        <dsp:cNvPr id="0" name=""/>
        <dsp:cNvSpPr/>
      </dsp:nvSpPr>
      <dsp:spPr>
        <a:xfrm>
          <a:off x="1165876" y="2451525"/>
          <a:ext cx="125719" cy="12571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E10B925-06D5-4D26-9265-37264D439C21}">
      <dsp:nvSpPr>
        <dsp:cNvPr id="0" name=""/>
        <dsp:cNvSpPr/>
      </dsp:nvSpPr>
      <dsp:spPr>
        <a:xfrm>
          <a:off x="2393862" y="2451525"/>
          <a:ext cx="125719" cy="12571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48F3D21-890C-4816-A7A1-91347D7D0088}">
      <dsp:nvSpPr>
        <dsp:cNvPr id="0" name=""/>
        <dsp:cNvSpPr/>
      </dsp:nvSpPr>
      <dsp:spPr>
        <a:xfrm>
          <a:off x="2702319" y="2700449"/>
          <a:ext cx="1964777" cy="56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Apr. </a:t>
          </a:r>
          <a:r>
            <a:rPr lang="en-US" sz="2000" kern="1200"/>
            <a:t>2025</a:t>
          </a:r>
        </a:p>
      </dsp:txBody>
      <dsp:txXfrm>
        <a:off x="2702319" y="2700449"/>
        <a:ext cx="1964777" cy="568251"/>
      </dsp:txXfrm>
    </dsp:sp>
    <dsp:sp modelId="{B154C79D-D4D2-48B1-9187-BA68A0EDFFA6}">
      <dsp:nvSpPr>
        <dsp:cNvPr id="0" name=""/>
        <dsp:cNvSpPr/>
      </dsp:nvSpPr>
      <dsp:spPr>
        <a:xfrm>
          <a:off x="2604080" y="418959"/>
          <a:ext cx="2161255" cy="113995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Second meeting of the Open Science Steering Committee to share lessons learned.</a:t>
          </a:r>
        </a:p>
      </dsp:txBody>
      <dsp:txXfrm>
        <a:off x="2604080" y="418959"/>
        <a:ext cx="2161255" cy="1139959"/>
      </dsp:txXfrm>
    </dsp:sp>
    <dsp:sp modelId="{ED2B5303-D231-4735-BE03-9B7A35E35BB6}">
      <dsp:nvSpPr>
        <dsp:cNvPr id="0" name=""/>
        <dsp:cNvSpPr/>
      </dsp:nvSpPr>
      <dsp:spPr>
        <a:xfrm>
          <a:off x="3684708" y="1558918"/>
          <a:ext cx="0" cy="854890"/>
        </a:xfrm>
        <a:prstGeom prst="line">
          <a:avLst/>
        </a:prstGeom>
        <a:solidFill>
          <a:schemeClr val="accent4">
            <a:hueOff val="0"/>
            <a:satOff val="0"/>
            <a:lumOff val="0"/>
            <a:alphaOff val="0"/>
          </a:schemeClr>
        </a:solidFill>
        <a:ln w="6350" cap="flat" cmpd="sng" algn="ctr">
          <a:solidFill>
            <a:schemeClr val="accent4">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1515E5A9-3AC4-4B75-B001-838190038F68}">
      <dsp:nvSpPr>
        <dsp:cNvPr id="0" name=""/>
        <dsp:cNvSpPr/>
      </dsp:nvSpPr>
      <dsp:spPr>
        <a:xfrm>
          <a:off x="3930305" y="1760069"/>
          <a:ext cx="1964777" cy="568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June 2025</a:t>
          </a:r>
        </a:p>
      </dsp:txBody>
      <dsp:txXfrm>
        <a:off x="3930305" y="1760069"/>
        <a:ext cx="1964777" cy="568251"/>
      </dsp:txXfrm>
    </dsp:sp>
    <dsp:sp modelId="{578A000C-6947-4524-91FB-1BDF53468598}">
      <dsp:nvSpPr>
        <dsp:cNvPr id="0" name=""/>
        <dsp:cNvSpPr/>
      </dsp:nvSpPr>
      <dsp:spPr>
        <a:xfrm>
          <a:off x="3832066" y="3469851"/>
          <a:ext cx="2161255" cy="92073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Launch of the first CIVICA Open Science Communities.</a:t>
          </a:r>
        </a:p>
      </dsp:txBody>
      <dsp:txXfrm>
        <a:off x="3832066" y="3469851"/>
        <a:ext cx="2161255" cy="920736"/>
      </dsp:txXfrm>
    </dsp:sp>
    <dsp:sp modelId="{390922FE-4541-4723-A1B2-4147590BD460}">
      <dsp:nvSpPr>
        <dsp:cNvPr id="0" name=""/>
        <dsp:cNvSpPr/>
      </dsp:nvSpPr>
      <dsp:spPr>
        <a:xfrm>
          <a:off x="4912694" y="2614960"/>
          <a:ext cx="0" cy="854890"/>
        </a:xfrm>
        <a:prstGeom prst="line">
          <a:avLst/>
        </a:prstGeom>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C059667-C276-400D-AB42-F04654E612CD}">
      <dsp:nvSpPr>
        <dsp:cNvPr id="0" name=""/>
        <dsp:cNvSpPr/>
      </dsp:nvSpPr>
      <dsp:spPr>
        <a:xfrm>
          <a:off x="3621848" y="2451525"/>
          <a:ext cx="125719" cy="12571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7BFAE8B-75DE-43EF-86A4-D94FA85A828F}">
      <dsp:nvSpPr>
        <dsp:cNvPr id="0" name=""/>
        <dsp:cNvSpPr/>
      </dsp:nvSpPr>
      <dsp:spPr>
        <a:xfrm>
          <a:off x="4849834" y="2451525"/>
          <a:ext cx="125719" cy="12571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B796B7-D905-444F-B7E5-35F5F8E1B2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Roboto Regular" pitchFamily="2" charset="0"/>
            </a:endParaRPr>
          </a:p>
        </p:txBody>
      </p:sp>
      <p:sp>
        <p:nvSpPr>
          <p:cNvPr id="3" name="Date Placeholder 2">
            <a:extLst>
              <a:ext uri="{FF2B5EF4-FFF2-40B4-BE49-F238E27FC236}">
                <a16:creationId xmlns:a16="http://schemas.microsoft.com/office/drawing/2014/main" id="{87C70992-F13D-9445-A93B-A128240B70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99F5F8-1068-864C-9F88-EA5177FB90C8}" type="datetimeFigureOut">
              <a:rPr lang="en-US" smtClean="0">
                <a:latin typeface="Roboto Regular" pitchFamily="2" charset="0"/>
              </a:rPr>
              <a:t>2/9/2026</a:t>
            </a:fld>
            <a:endParaRPr lang="en-US" dirty="0">
              <a:latin typeface="Roboto Regular" pitchFamily="2" charset="0"/>
            </a:endParaRPr>
          </a:p>
        </p:txBody>
      </p:sp>
      <p:sp>
        <p:nvSpPr>
          <p:cNvPr id="4" name="Footer Placeholder 3">
            <a:extLst>
              <a:ext uri="{FF2B5EF4-FFF2-40B4-BE49-F238E27FC236}">
                <a16:creationId xmlns:a16="http://schemas.microsoft.com/office/drawing/2014/main" id="{7962488C-5D8A-564E-A9C3-98C9B8A9A9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Roboto Regular" pitchFamily="2" charset="0"/>
            </a:endParaRPr>
          </a:p>
        </p:txBody>
      </p:sp>
      <p:sp>
        <p:nvSpPr>
          <p:cNvPr id="5" name="Slide Number Placeholder 4">
            <a:extLst>
              <a:ext uri="{FF2B5EF4-FFF2-40B4-BE49-F238E27FC236}">
                <a16:creationId xmlns:a16="http://schemas.microsoft.com/office/drawing/2014/main" id="{B52B907B-3D58-794E-9743-A506A6F2EF3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697120-A176-3446-8D70-944DFC23D451}" type="slidenum">
              <a:rPr lang="en-US" smtClean="0">
                <a:latin typeface="Roboto Regular" pitchFamily="2" charset="0"/>
              </a:rPr>
              <a:t>‹#›</a:t>
            </a:fld>
            <a:endParaRPr lang="en-US" dirty="0">
              <a:latin typeface="Roboto Regular" pitchFamily="2" charset="0"/>
            </a:endParaRPr>
          </a:p>
        </p:txBody>
      </p:sp>
    </p:spTree>
    <p:extLst>
      <p:ext uri="{BB962C8B-B14F-4D97-AF65-F5344CB8AC3E}">
        <p14:creationId xmlns:p14="http://schemas.microsoft.com/office/powerpoint/2010/main" val="3950797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9B2952-9661-664C-B7F1-16BBA7C875D4}" type="datetimeFigureOut">
              <a:rPr lang="en-US" smtClean="0"/>
              <a:t>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F3CBBD-354F-154B-8724-FEE8B63288AA}" type="slidenum">
              <a:rPr lang="en-US" smtClean="0"/>
              <a:t>‹#›</a:t>
            </a:fld>
            <a:endParaRPr lang="en-US"/>
          </a:p>
        </p:txBody>
      </p:sp>
    </p:spTree>
    <p:extLst>
      <p:ext uri="{BB962C8B-B14F-4D97-AF65-F5344CB8AC3E}">
        <p14:creationId xmlns:p14="http://schemas.microsoft.com/office/powerpoint/2010/main" val="178533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2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Integrate open science awareness, promotion, support and implementation activities into the CIVICA 2 project through the establishment of a researcher-centred CIVICA Open Research Community.</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2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Enable the CIVICA alliance to focus on the specific needs of human and social sciences, which are different from other disciplines, and advocate for them. </a:t>
            </a:r>
          </a:p>
          <a:p>
            <a:endParaRPr lang="en-GB" dirty="0"/>
          </a:p>
        </p:txBody>
      </p:sp>
      <p:sp>
        <p:nvSpPr>
          <p:cNvPr id="4" name="Slide Number Placeholder 3"/>
          <p:cNvSpPr>
            <a:spLocks noGrp="1"/>
          </p:cNvSpPr>
          <p:nvPr>
            <p:ph type="sldNum" sz="quarter" idx="5"/>
          </p:nvPr>
        </p:nvSpPr>
        <p:spPr/>
        <p:txBody>
          <a:bodyPr/>
          <a:lstStyle/>
          <a:p>
            <a:fld id="{22F3CBBD-354F-154B-8724-FEE8B63288AA}" type="slidenum">
              <a:rPr lang="en-US" smtClean="0"/>
              <a:t>4</a:t>
            </a:fld>
            <a:endParaRPr lang="en-US"/>
          </a:p>
        </p:txBody>
      </p:sp>
    </p:spTree>
    <p:extLst>
      <p:ext uri="{BB962C8B-B14F-4D97-AF65-F5344CB8AC3E}">
        <p14:creationId xmlns:p14="http://schemas.microsoft.com/office/powerpoint/2010/main" val="41784704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Quota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339A90B-F9E9-4B4B-9821-3AC183A51DD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ext Placeholder 3">
            <a:extLst>
              <a:ext uri="{FF2B5EF4-FFF2-40B4-BE49-F238E27FC236}">
                <a16:creationId xmlns:a16="http://schemas.microsoft.com/office/drawing/2014/main" id="{1D1995B3-9C18-0B46-9DB9-FF4EBBCF9BF7}"/>
              </a:ext>
            </a:extLst>
          </p:cNvPr>
          <p:cNvSpPr>
            <a:spLocks noGrp="1"/>
          </p:cNvSpPr>
          <p:nvPr>
            <p:ph type="body" sz="half" idx="13"/>
          </p:nvPr>
        </p:nvSpPr>
        <p:spPr bwMode="gray">
          <a:xfrm>
            <a:off x="2027238" y="4468641"/>
            <a:ext cx="8174745" cy="712936"/>
          </a:xfrm>
          <a:prstGeom prst="rect">
            <a:avLst/>
          </a:prstGeom>
        </p:spPr>
        <p:txBody>
          <a:bodyPr anchor="t">
            <a:normAutofit/>
          </a:bodyPr>
          <a:lstStyle>
            <a:lvl1pPr marL="0" indent="0">
              <a:buNone/>
              <a:defRPr lang="en-US" sz="1600" b="0" i="0" kern="1200" cap="small" dirty="0">
                <a:solidFill>
                  <a:schemeClr val="bg1"/>
                </a:solidFill>
                <a:latin typeface="Arial" panose="020B0604020202020204" pitchFamily="34" charset="0"/>
                <a:ea typeface="Roboto" pitchFamily="2"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2" name="Picture 1">
            <a:extLst>
              <a:ext uri="{FF2B5EF4-FFF2-40B4-BE49-F238E27FC236}">
                <a16:creationId xmlns:a16="http://schemas.microsoft.com/office/drawing/2014/main" id="{D311394D-C8DE-2241-B208-DA70916AE463}"/>
              </a:ext>
            </a:extLst>
          </p:cNvPr>
          <p:cNvPicPr>
            <a:picLocks noChangeAspect="1"/>
          </p:cNvPicPr>
          <p:nvPr userDrawn="1"/>
        </p:nvPicPr>
        <p:blipFill>
          <a:blip r:embed="rId3"/>
          <a:stretch>
            <a:fillRect/>
          </a:stretch>
        </p:blipFill>
        <p:spPr>
          <a:xfrm>
            <a:off x="1019175" y="1700212"/>
            <a:ext cx="735627" cy="555807"/>
          </a:xfrm>
          <a:prstGeom prst="rect">
            <a:avLst/>
          </a:prstGeom>
        </p:spPr>
      </p:pic>
      <p:sp>
        <p:nvSpPr>
          <p:cNvPr id="5" name="Text Placeholder 4">
            <a:extLst>
              <a:ext uri="{FF2B5EF4-FFF2-40B4-BE49-F238E27FC236}">
                <a16:creationId xmlns:a16="http://schemas.microsoft.com/office/drawing/2014/main" id="{9DC30009-2503-624C-A582-9F3ABD1EC622}"/>
              </a:ext>
            </a:extLst>
          </p:cNvPr>
          <p:cNvSpPr>
            <a:spLocks noGrp="1"/>
          </p:cNvSpPr>
          <p:nvPr>
            <p:ph type="body" sz="quarter" idx="14" hasCustomPrompt="1"/>
          </p:nvPr>
        </p:nvSpPr>
        <p:spPr>
          <a:xfrm>
            <a:off x="2017713" y="1700213"/>
            <a:ext cx="8184270" cy="2456151"/>
          </a:xfrm>
          <a:prstGeom prst="rect">
            <a:avLst/>
          </a:prstGeom>
        </p:spPr>
        <p:txBody>
          <a:bodyPr>
            <a:normAutofit/>
          </a:bodyPr>
          <a:lstStyle>
            <a:lvl1pPr>
              <a:defRPr sz="3200" b="1" i="0">
                <a:solidFill>
                  <a:schemeClr val="bg1"/>
                </a:solidFill>
                <a:latin typeface="Arial" panose="020B0604020202020204" pitchFamily="34" charset="0"/>
                <a:ea typeface="Roboto Medium" pitchFamily="2" charset="0"/>
                <a:cs typeface="Arial" panose="020B0604020202020204" pitchFamily="34" charset="0"/>
              </a:defRPr>
            </a:lvl1pPr>
          </a:lstStyle>
          <a:p>
            <a:pPr lvl="0"/>
            <a:r>
              <a:rPr lang="en-US" dirty="0"/>
              <a:t>Quotation</a:t>
            </a:r>
          </a:p>
        </p:txBody>
      </p:sp>
      <p:sp>
        <p:nvSpPr>
          <p:cNvPr id="15" name="Title Placeholder 1">
            <a:extLst>
              <a:ext uri="{FF2B5EF4-FFF2-40B4-BE49-F238E27FC236}">
                <a16:creationId xmlns:a16="http://schemas.microsoft.com/office/drawing/2014/main" id="{E2E961E8-E800-804F-82D4-6A7C3B49D58C}"/>
              </a:ext>
            </a:extLst>
          </p:cNvPr>
          <p:cNvSpPr>
            <a:spLocks noGrp="1"/>
          </p:cNvSpPr>
          <p:nvPr>
            <p:ph type="title" hasCustomPrompt="1"/>
          </p:nvPr>
        </p:nvSpPr>
        <p:spPr>
          <a:xfrm>
            <a:off x="6095999" y="296862"/>
            <a:ext cx="5613783" cy="611187"/>
          </a:xfrm>
          <a:prstGeom prst="rect">
            <a:avLst/>
          </a:prstGeom>
        </p:spPr>
        <p:txBody>
          <a:bodyPr vert="horz" lIns="0" tIns="0" rIns="0" bIns="0" rtlCol="0" anchor="ctr" anchorCtr="0">
            <a:noAutofit/>
          </a:bodyPr>
          <a:lstStyle>
            <a:lvl1pPr algn="r">
              <a:lnSpc>
                <a:spcPts val="3200"/>
              </a:lnSpc>
              <a:defRPr sz="2000" b="1" i="0">
                <a:solidFill>
                  <a:schemeClr val="bg1"/>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16" name="Rectangle 15">
            <a:extLst>
              <a:ext uri="{FF2B5EF4-FFF2-40B4-BE49-F238E27FC236}">
                <a16:creationId xmlns:a16="http://schemas.microsoft.com/office/drawing/2014/main" id="{2D0A254F-FD11-B345-9418-7408A3B62E34}"/>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19" name="Text Placeholder 18">
            <a:extLst>
              <a:ext uri="{FF2B5EF4-FFF2-40B4-BE49-F238E27FC236}">
                <a16:creationId xmlns:a16="http://schemas.microsoft.com/office/drawing/2014/main" id="{4040D5B6-1B0D-1543-BC71-A170810D36FF}"/>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18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spTree>
    <p:extLst>
      <p:ext uri="{BB962C8B-B14F-4D97-AF65-F5344CB8AC3E}">
        <p14:creationId xmlns:p14="http://schemas.microsoft.com/office/powerpoint/2010/main" val="1242731814"/>
      </p:ext>
    </p:extLst>
  </p:cSld>
  <p:clrMapOvr>
    <a:masterClrMapping/>
  </p:clrMapOvr>
  <p:extLst>
    <p:ext uri="{DCECCB84-F9BA-43D5-87BE-67443E8EF086}">
      <p15:sldGuideLst xmlns:p15="http://schemas.microsoft.com/office/powerpoint/2012/main">
        <p15:guide id="1" pos="3840">
          <p15:clr>
            <a:srgbClr val="FBAE40"/>
          </p15:clr>
        </p15:guide>
        <p15:guide id="3" orient="horz" pos="2341" userDrawn="1">
          <p15:clr>
            <a:srgbClr val="FBAE40"/>
          </p15:clr>
        </p15:guide>
        <p15:guide id="4" pos="642">
          <p15:clr>
            <a:srgbClr val="FBAE40"/>
          </p15:clr>
        </p15:guide>
        <p15:guide id="5" pos="127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Title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E40CCB8-576B-C842-93E9-EFF84B76196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37763B-0B43-0E45-B9C5-E0D3214E35BD}"/>
              </a:ext>
            </a:extLst>
          </p:cNvPr>
          <p:cNvSpPr>
            <a:spLocks noGrp="1"/>
          </p:cNvSpPr>
          <p:nvPr>
            <p:ph type="ctrTitle" hasCustomPrompt="1"/>
          </p:nvPr>
        </p:nvSpPr>
        <p:spPr>
          <a:xfrm>
            <a:off x="1019175" y="1304925"/>
            <a:ext cx="10153650" cy="1214157"/>
          </a:xfrm>
          <a:prstGeom prst="rect">
            <a:avLst/>
          </a:prstGeom>
        </p:spPr>
        <p:txBody>
          <a:bodyPr lIns="90000" tIns="0" rIns="0" bIns="0" anchor="b" anchorCtr="0"/>
          <a:lstStyle>
            <a:lvl1pPr algn="l">
              <a:defRPr sz="4400" b="1" i="0">
                <a:solidFill>
                  <a:schemeClr val="bg1"/>
                </a:solidFill>
                <a:latin typeface="Arial" panose="020B0604020202020204" pitchFamily="34" charset="0"/>
                <a:ea typeface="Roboto" pitchFamily="2" charset="0"/>
                <a:cs typeface="Arial" panose="020B0604020202020204" pitchFamily="34" charset="0"/>
              </a:defRPr>
            </a:lvl1pPr>
          </a:lstStyle>
          <a:p>
            <a:r>
              <a:rPr lang="en-US" dirty="0"/>
              <a:t>Title of presentation 44pt</a:t>
            </a:r>
          </a:p>
        </p:txBody>
      </p:sp>
      <p:sp>
        <p:nvSpPr>
          <p:cNvPr id="3" name="Subtitle 2">
            <a:extLst>
              <a:ext uri="{FF2B5EF4-FFF2-40B4-BE49-F238E27FC236}">
                <a16:creationId xmlns:a16="http://schemas.microsoft.com/office/drawing/2014/main" id="{A8BC36FD-DB34-7648-85FD-29A688F859A9}"/>
              </a:ext>
            </a:extLst>
          </p:cNvPr>
          <p:cNvSpPr>
            <a:spLocks noGrp="1"/>
          </p:cNvSpPr>
          <p:nvPr>
            <p:ph type="subTitle" idx="1" hasCustomPrompt="1"/>
          </p:nvPr>
        </p:nvSpPr>
        <p:spPr>
          <a:xfrm>
            <a:off x="1019175" y="2715077"/>
            <a:ext cx="10153649" cy="468157"/>
          </a:xfrm>
          <a:prstGeom prst="rect">
            <a:avLst/>
          </a:prstGeom>
        </p:spPr>
        <p:txBody>
          <a:bodyPr/>
          <a:lstStyle>
            <a:lvl1pPr marL="0" indent="0" algn="l">
              <a:buNone/>
              <a:defRPr sz="2400" b="0" i="0" cap="all"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24pt</a:t>
            </a:r>
            <a:endParaRPr lang="en-GB" dirty="0">
              <a:effectLst/>
              <a:latin typeface="Roboto" pitchFamily="2" charset="0"/>
            </a:endParaRPr>
          </a:p>
        </p:txBody>
      </p:sp>
      <p:sp>
        <p:nvSpPr>
          <p:cNvPr id="11" name="Text Placeholder 10">
            <a:extLst>
              <a:ext uri="{FF2B5EF4-FFF2-40B4-BE49-F238E27FC236}">
                <a16:creationId xmlns:a16="http://schemas.microsoft.com/office/drawing/2014/main" id="{87796A85-71B9-CF44-9C76-57621DE3D92E}"/>
              </a:ext>
            </a:extLst>
          </p:cNvPr>
          <p:cNvSpPr>
            <a:spLocks noGrp="1"/>
          </p:cNvSpPr>
          <p:nvPr>
            <p:ph type="body" sz="quarter" idx="10" hasCustomPrompt="1"/>
          </p:nvPr>
        </p:nvSpPr>
        <p:spPr>
          <a:xfrm>
            <a:off x="1019175" y="3594316"/>
            <a:ext cx="10153649" cy="2092381"/>
          </a:xfrm>
          <a:prstGeom prst="rect">
            <a:avLst/>
          </a:prstGeom>
        </p:spPr>
        <p:txBody>
          <a:bodyPr>
            <a:noAutofit/>
          </a:bodyPr>
          <a:lstStyle>
            <a:lvl1pPr marL="0" marR="0" indent="0" algn="l" defTabSz="685800" rtl="0" eaLnBrk="1" fontAlgn="auto" latinLnBrk="0" hangingPunct="1">
              <a:lnSpc>
                <a:spcPts val="1800"/>
              </a:lnSpc>
              <a:spcBef>
                <a:spcPts val="450"/>
              </a:spcBef>
              <a:spcAft>
                <a:spcPts val="0"/>
              </a:spcAft>
              <a:buClr>
                <a:srgbClr val="FF0000"/>
              </a:buClr>
              <a:buSzPct val="110000"/>
              <a:buFontTx/>
              <a:buNone/>
              <a:tabLst/>
              <a:defRPr sz="1800" baseline="0">
                <a:solidFill>
                  <a:schemeClr val="bg1"/>
                </a:solidFill>
              </a:defRPr>
            </a:lvl1pPr>
            <a:lvl2pPr marL="0" marR="0" indent="0" algn="l" defTabSz="914400" rtl="0" eaLnBrk="1" fontAlgn="auto" latinLnBrk="0" hangingPunct="1">
              <a:lnSpc>
                <a:spcPct val="90000"/>
              </a:lnSpc>
              <a:spcBef>
                <a:spcPts val="500"/>
              </a:spcBef>
              <a:spcAft>
                <a:spcPts val="0"/>
              </a:spcAft>
              <a:buClr>
                <a:srgbClr val="FF0000"/>
              </a:buClr>
              <a:buSzPct val="110000"/>
              <a:buFontTx/>
              <a:buNone/>
              <a:tabLst/>
              <a:defRPr sz="1600"/>
            </a:lvl2pPr>
          </a:lstStyle>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r>
              <a:rPr lang="en-GB" sz="1600" b="0" i="0" dirty="0">
                <a:effectLst/>
                <a:latin typeface="Arial" panose="020B0604020202020204" pitchFamily="34" charset="0"/>
                <a:cs typeface="Arial" panose="020B0604020202020204" pitchFamily="34" charset="0"/>
              </a:rPr>
              <a:t>Speakers: [Title </a:t>
            </a:r>
            <a:r>
              <a:rPr lang="en-GB" sz="1600" b="0" i="0" dirty="0" err="1">
                <a:effectLst/>
                <a:latin typeface="Arial" panose="020B0604020202020204" pitchFamily="34" charset="0"/>
                <a:cs typeface="Arial" panose="020B0604020202020204" pitchFamily="34" charset="0"/>
              </a:rPr>
              <a:t>Forname</a:t>
            </a:r>
            <a:r>
              <a:rPr lang="en-GB" sz="1600" b="0" i="0" dirty="0">
                <a:effectLst/>
                <a:latin typeface="Arial" panose="020B0604020202020204" pitchFamily="34" charset="0"/>
                <a:cs typeface="Arial" panose="020B0604020202020204" pitchFamily="34" charset="0"/>
              </a:rPr>
              <a:t> Surname], [Department], [LSE] or [Institution]</a:t>
            </a:r>
          </a:p>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endParaRPr lang="en-GB" sz="1600" b="0" i="0" dirty="0">
              <a:effectLst/>
              <a:latin typeface="Arial" panose="020B0604020202020204" pitchFamily="34" charset="0"/>
              <a:cs typeface="Arial" panose="020B0604020202020204" pitchFamily="34" charset="0"/>
            </a:endParaRPr>
          </a:p>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r>
              <a:rPr lang="en-GB" sz="1600" b="0" i="0" dirty="0">
                <a:effectLst/>
                <a:latin typeface="Arial" panose="020B0604020202020204" pitchFamily="34" charset="0"/>
                <a:cs typeface="Arial" panose="020B0604020202020204" pitchFamily="34" charset="0"/>
              </a:rPr>
              <a:t>Chair:        [Title </a:t>
            </a:r>
            <a:r>
              <a:rPr lang="en-GB" sz="1600" b="0" i="0" dirty="0" err="1">
                <a:effectLst/>
                <a:latin typeface="Arial" panose="020B0604020202020204" pitchFamily="34" charset="0"/>
                <a:cs typeface="Arial" panose="020B0604020202020204" pitchFamily="34" charset="0"/>
              </a:rPr>
              <a:t>Forname</a:t>
            </a:r>
            <a:r>
              <a:rPr lang="en-GB" sz="1600" b="0" i="0" dirty="0">
                <a:effectLst/>
                <a:latin typeface="Arial" panose="020B0604020202020204" pitchFamily="34" charset="0"/>
                <a:cs typeface="Arial" panose="020B0604020202020204" pitchFamily="34" charset="0"/>
              </a:rPr>
              <a:t> Surname], [Department], [LSE] or [Institution]</a:t>
            </a:r>
          </a:p>
        </p:txBody>
      </p:sp>
      <p:sp>
        <p:nvSpPr>
          <p:cNvPr id="10" name="Rectangle 9">
            <a:extLst>
              <a:ext uri="{FF2B5EF4-FFF2-40B4-BE49-F238E27FC236}">
                <a16:creationId xmlns:a16="http://schemas.microsoft.com/office/drawing/2014/main" id="{C9D0E310-A04E-A34E-88EC-C4D17A077D02}"/>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14" name="Text Placeholder 18">
            <a:extLst>
              <a:ext uri="{FF2B5EF4-FFF2-40B4-BE49-F238E27FC236}">
                <a16:creationId xmlns:a16="http://schemas.microsoft.com/office/drawing/2014/main" id="{C1746D9E-E234-F243-BE6C-816D81605C0B}"/>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sp>
        <p:nvSpPr>
          <p:cNvPr id="19" name="Text Placeholder 12">
            <a:extLst>
              <a:ext uri="{FF2B5EF4-FFF2-40B4-BE49-F238E27FC236}">
                <a16:creationId xmlns:a16="http://schemas.microsoft.com/office/drawing/2014/main" id="{F3B172AA-099F-EC45-9311-620EB989275B}"/>
              </a:ext>
            </a:extLst>
          </p:cNvPr>
          <p:cNvSpPr>
            <a:spLocks noGrp="1"/>
          </p:cNvSpPr>
          <p:nvPr>
            <p:ph type="body" sz="quarter" idx="17" hasCustomPrompt="1"/>
          </p:nvPr>
        </p:nvSpPr>
        <p:spPr>
          <a:xfrm>
            <a:off x="315679" y="5884844"/>
            <a:ext cx="3236154" cy="279440"/>
          </a:xfrm>
        </p:spPr>
        <p:txBody>
          <a:bodyPr lIns="0" tIns="0" rIns="0" bIns="0">
            <a:normAutofit/>
          </a:bodyPr>
          <a:lstStyle>
            <a:lvl1pPr>
              <a:defRPr sz="1500" b="1"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err="1"/>
              <a:t>lse.ac.uk</a:t>
            </a:r>
            <a:r>
              <a:rPr lang="en-US" dirty="0"/>
              <a:t>/department</a:t>
            </a:r>
          </a:p>
        </p:txBody>
      </p:sp>
      <p:sp>
        <p:nvSpPr>
          <p:cNvPr id="20" name="Text Placeholder 12">
            <a:extLst>
              <a:ext uri="{FF2B5EF4-FFF2-40B4-BE49-F238E27FC236}">
                <a16:creationId xmlns:a16="http://schemas.microsoft.com/office/drawing/2014/main" id="{A42F6519-B4BB-ED49-B546-2B3674FAF963}"/>
              </a:ext>
            </a:extLst>
          </p:cNvPr>
          <p:cNvSpPr>
            <a:spLocks noGrp="1"/>
          </p:cNvSpPr>
          <p:nvPr>
            <p:ph type="body" sz="quarter" idx="19" hasCustomPrompt="1"/>
          </p:nvPr>
        </p:nvSpPr>
        <p:spPr>
          <a:xfrm>
            <a:off x="304800" y="6171945"/>
            <a:ext cx="3236259" cy="243170"/>
          </a:xfrm>
        </p:spPr>
        <p:txBody>
          <a:bodyPr lIns="0" tIns="0" rIns="0" bIns="0">
            <a:normAutofit/>
          </a:bodyPr>
          <a:lstStyle>
            <a:lvl1pPr>
              <a:defRPr sz="1100" b="0"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pic>
        <p:nvPicPr>
          <p:cNvPr id="21" name="Picture 20">
            <a:extLst>
              <a:ext uri="{FF2B5EF4-FFF2-40B4-BE49-F238E27FC236}">
                <a16:creationId xmlns:a16="http://schemas.microsoft.com/office/drawing/2014/main" id="{DD3EAC51-EC80-4345-9539-5D6DBE607B4C}"/>
              </a:ext>
            </a:extLst>
          </p:cNvPr>
          <p:cNvPicPr>
            <a:picLocks noChangeAspect="1"/>
          </p:cNvPicPr>
          <p:nvPr userDrawn="1"/>
        </p:nvPicPr>
        <p:blipFill>
          <a:blip r:embed="rId3"/>
          <a:stretch>
            <a:fillRect/>
          </a:stretch>
        </p:blipFill>
        <p:spPr>
          <a:xfrm>
            <a:off x="300038" y="6426199"/>
            <a:ext cx="198728" cy="146431"/>
          </a:xfrm>
          <a:prstGeom prst="rect">
            <a:avLst/>
          </a:prstGeom>
        </p:spPr>
      </p:pic>
      <p:pic>
        <p:nvPicPr>
          <p:cNvPr id="22" name="Picture 21">
            <a:extLst>
              <a:ext uri="{FF2B5EF4-FFF2-40B4-BE49-F238E27FC236}">
                <a16:creationId xmlns:a16="http://schemas.microsoft.com/office/drawing/2014/main" id="{AFCE2CDB-66C1-264E-B14F-C51C000066F9}"/>
              </a:ext>
            </a:extLst>
          </p:cNvPr>
          <p:cNvPicPr>
            <a:picLocks noChangeAspect="1"/>
          </p:cNvPicPr>
          <p:nvPr userDrawn="1"/>
        </p:nvPicPr>
        <p:blipFill>
          <a:blip r:embed="rId4"/>
          <a:stretch>
            <a:fillRect/>
          </a:stretch>
        </p:blipFill>
        <p:spPr>
          <a:xfrm>
            <a:off x="507404" y="6426199"/>
            <a:ext cx="211802" cy="146431"/>
          </a:xfrm>
          <a:prstGeom prst="rect">
            <a:avLst/>
          </a:prstGeom>
        </p:spPr>
      </p:pic>
      <p:pic>
        <p:nvPicPr>
          <p:cNvPr id="23" name="Picture 22">
            <a:extLst>
              <a:ext uri="{FF2B5EF4-FFF2-40B4-BE49-F238E27FC236}">
                <a16:creationId xmlns:a16="http://schemas.microsoft.com/office/drawing/2014/main" id="{A1A5ACF2-F0D0-5243-9014-2AE01AC5DB08}"/>
              </a:ext>
            </a:extLst>
          </p:cNvPr>
          <p:cNvPicPr>
            <a:picLocks noChangeAspect="1"/>
          </p:cNvPicPr>
          <p:nvPr userDrawn="1"/>
        </p:nvPicPr>
        <p:blipFill>
          <a:blip r:embed="rId5"/>
          <a:stretch>
            <a:fillRect/>
          </a:stretch>
        </p:blipFill>
        <p:spPr>
          <a:xfrm>
            <a:off x="718226" y="6426199"/>
            <a:ext cx="222262" cy="146431"/>
          </a:xfrm>
          <a:prstGeom prst="rect">
            <a:avLst/>
          </a:prstGeom>
        </p:spPr>
      </p:pic>
      <p:pic>
        <p:nvPicPr>
          <p:cNvPr id="24" name="Picture 23">
            <a:extLst>
              <a:ext uri="{FF2B5EF4-FFF2-40B4-BE49-F238E27FC236}">
                <a16:creationId xmlns:a16="http://schemas.microsoft.com/office/drawing/2014/main" id="{BC50E7D5-215B-4940-A686-F95A8B1A73B2}"/>
              </a:ext>
            </a:extLst>
          </p:cNvPr>
          <p:cNvPicPr>
            <a:picLocks noChangeAspect="1"/>
          </p:cNvPicPr>
          <p:nvPr userDrawn="1"/>
        </p:nvPicPr>
        <p:blipFill>
          <a:blip r:embed="rId6"/>
          <a:stretch>
            <a:fillRect/>
          </a:stretch>
        </p:blipFill>
        <p:spPr>
          <a:xfrm>
            <a:off x="923637" y="6426348"/>
            <a:ext cx="245795" cy="146431"/>
          </a:xfrm>
          <a:prstGeom prst="rect">
            <a:avLst/>
          </a:prstGeom>
        </p:spPr>
      </p:pic>
    </p:spTree>
    <p:extLst>
      <p:ext uri="{BB962C8B-B14F-4D97-AF65-F5344CB8AC3E}">
        <p14:creationId xmlns:p14="http://schemas.microsoft.com/office/powerpoint/2010/main" val="1058762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Title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C1D8E43-F06D-574A-922C-629BC5FE1A4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37763B-0B43-0E45-B9C5-E0D3214E35BD}"/>
              </a:ext>
            </a:extLst>
          </p:cNvPr>
          <p:cNvSpPr>
            <a:spLocks noGrp="1"/>
          </p:cNvSpPr>
          <p:nvPr>
            <p:ph type="ctrTitle" hasCustomPrompt="1"/>
          </p:nvPr>
        </p:nvSpPr>
        <p:spPr>
          <a:xfrm>
            <a:off x="1019175" y="1304925"/>
            <a:ext cx="10153650" cy="1214157"/>
          </a:xfrm>
          <a:prstGeom prst="rect">
            <a:avLst/>
          </a:prstGeom>
        </p:spPr>
        <p:txBody>
          <a:bodyPr lIns="90000" tIns="0" rIns="0" bIns="0" anchor="b" anchorCtr="0"/>
          <a:lstStyle>
            <a:lvl1pPr algn="l">
              <a:defRPr sz="4400" b="1" i="0">
                <a:solidFill>
                  <a:schemeClr val="bg1"/>
                </a:solidFill>
                <a:latin typeface="Arial" panose="020B0604020202020204" pitchFamily="34" charset="0"/>
                <a:ea typeface="Roboto" pitchFamily="2" charset="0"/>
                <a:cs typeface="Arial" panose="020B0604020202020204" pitchFamily="34" charset="0"/>
              </a:defRPr>
            </a:lvl1pPr>
          </a:lstStyle>
          <a:p>
            <a:r>
              <a:rPr lang="en-US" dirty="0"/>
              <a:t>Title of presentation 44pt</a:t>
            </a:r>
          </a:p>
        </p:txBody>
      </p:sp>
      <p:sp>
        <p:nvSpPr>
          <p:cNvPr id="3" name="Subtitle 2">
            <a:extLst>
              <a:ext uri="{FF2B5EF4-FFF2-40B4-BE49-F238E27FC236}">
                <a16:creationId xmlns:a16="http://schemas.microsoft.com/office/drawing/2014/main" id="{A8BC36FD-DB34-7648-85FD-29A688F859A9}"/>
              </a:ext>
            </a:extLst>
          </p:cNvPr>
          <p:cNvSpPr>
            <a:spLocks noGrp="1"/>
          </p:cNvSpPr>
          <p:nvPr>
            <p:ph type="subTitle" idx="1" hasCustomPrompt="1"/>
          </p:nvPr>
        </p:nvSpPr>
        <p:spPr>
          <a:xfrm>
            <a:off x="1019175" y="2715077"/>
            <a:ext cx="10153649" cy="468157"/>
          </a:xfrm>
          <a:prstGeom prst="rect">
            <a:avLst/>
          </a:prstGeom>
        </p:spPr>
        <p:txBody>
          <a:bodyPr/>
          <a:lstStyle>
            <a:lvl1pPr marL="0" indent="0" algn="l">
              <a:buNone/>
              <a:defRPr sz="2400" b="0" i="0" cap="all"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24pt</a:t>
            </a:r>
            <a:endParaRPr lang="en-GB" dirty="0">
              <a:effectLst/>
              <a:latin typeface="Roboto" pitchFamily="2" charset="0"/>
            </a:endParaRPr>
          </a:p>
        </p:txBody>
      </p:sp>
      <p:sp>
        <p:nvSpPr>
          <p:cNvPr id="11" name="Text Placeholder 10">
            <a:extLst>
              <a:ext uri="{FF2B5EF4-FFF2-40B4-BE49-F238E27FC236}">
                <a16:creationId xmlns:a16="http://schemas.microsoft.com/office/drawing/2014/main" id="{87796A85-71B9-CF44-9C76-57621DE3D92E}"/>
              </a:ext>
            </a:extLst>
          </p:cNvPr>
          <p:cNvSpPr>
            <a:spLocks noGrp="1"/>
          </p:cNvSpPr>
          <p:nvPr>
            <p:ph type="body" sz="quarter" idx="10" hasCustomPrompt="1"/>
          </p:nvPr>
        </p:nvSpPr>
        <p:spPr>
          <a:xfrm>
            <a:off x="1019175" y="3594316"/>
            <a:ext cx="10153649" cy="2092381"/>
          </a:xfrm>
          <a:prstGeom prst="rect">
            <a:avLst/>
          </a:prstGeom>
        </p:spPr>
        <p:txBody>
          <a:bodyPr>
            <a:noAutofit/>
          </a:bodyPr>
          <a:lstStyle>
            <a:lvl1pPr marL="0" marR="0" indent="0" algn="l" defTabSz="685800" rtl="0" eaLnBrk="1" fontAlgn="auto" latinLnBrk="0" hangingPunct="1">
              <a:lnSpc>
                <a:spcPts val="1800"/>
              </a:lnSpc>
              <a:spcBef>
                <a:spcPts val="450"/>
              </a:spcBef>
              <a:spcAft>
                <a:spcPts val="0"/>
              </a:spcAft>
              <a:buClr>
                <a:srgbClr val="FF0000"/>
              </a:buClr>
              <a:buSzPct val="110000"/>
              <a:buFontTx/>
              <a:buNone/>
              <a:tabLst/>
              <a:defRPr sz="1800" baseline="0">
                <a:solidFill>
                  <a:schemeClr val="bg1"/>
                </a:solidFill>
              </a:defRPr>
            </a:lvl1pPr>
            <a:lvl2pPr marL="0" marR="0" indent="0" algn="l" defTabSz="914400" rtl="0" eaLnBrk="1" fontAlgn="auto" latinLnBrk="0" hangingPunct="1">
              <a:lnSpc>
                <a:spcPct val="90000"/>
              </a:lnSpc>
              <a:spcBef>
                <a:spcPts val="500"/>
              </a:spcBef>
              <a:spcAft>
                <a:spcPts val="0"/>
              </a:spcAft>
              <a:buClr>
                <a:srgbClr val="FF0000"/>
              </a:buClr>
              <a:buSzPct val="110000"/>
              <a:buFontTx/>
              <a:buNone/>
              <a:tabLst/>
              <a:defRPr sz="1600"/>
            </a:lvl2pPr>
          </a:lstStyle>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r>
              <a:rPr lang="en-GB" sz="1600" b="0" i="0" dirty="0">
                <a:effectLst/>
                <a:latin typeface="Arial" panose="020B0604020202020204" pitchFamily="34" charset="0"/>
                <a:cs typeface="Arial" panose="020B0604020202020204" pitchFamily="34" charset="0"/>
              </a:rPr>
              <a:t>Speakers: [Title </a:t>
            </a:r>
            <a:r>
              <a:rPr lang="en-GB" sz="1600" b="0" i="0" dirty="0" err="1">
                <a:effectLst/>
                <a:latin typeface="Arial" panose="020B0604020202020204" pitchFamily="34" charset="0"/>
                <a:cs typeface="Arial" panose="020B0604020202020204" pitchFamily="34" charset="0"/>
              </a:rPr>
              <a:t>Forname</a:t>
            </a:r>
            <a:r>
              <a:rPr lang="en-GB" sz="1600" b="0" i="0" dirty="0">
                <a:effectLst/>
                <a:latin typeface="Arial" panose="020B0604020202020204" pitchFamily="34" charset="0"/>
                <a:cs typeface="Arial" panose="020B0604020202020204" pitchFamily="34" charset="0"/>
              </a:rPr>
              <a:t> Surname], [Department], [LSE] or [Institution]</a:t>
            </a:r>
          </a:p>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endParaRPr lang="en-GB" sz="1600" b="0" i="0" dirty="0">
              <a:effectLst/>
              <a:latin typeface="Arial" panose="020B0604020202020204" pitchFamily="34" charset="0"/>
              <a:cs typeface="Arial" panose="020B0604020202020204" pitchFamily="34" charset="0"/>
            </a:endParaRPr>
          </a:p>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r>
              <a:rPr lang="en-GB" sz="1600" b="0" i="0" dirty="0">
                <a:effectLst/>
                <a:latin typeface="Arial" panose="020B0604020202020204" pitchFamily="34" charset="0"/>
                <a:cs typeface="Arial" panose="020B0604020202020204" pitchFamily="34" charset="0"/>
              </a:rPr>
              <a:t>Chair:        [Title </a:t>
            </a:r>
            <a:r>
              <a:rPr lang="en-GB" sz="1600" b="0" i="0" dirty="0" err="1">
                <a:effectLst/>
                <a:latin typeface="Arial" panose="020B0604020202020204" pitchFamily="34" charset="0"/>
                <a:cs typeface="Arial" panose="020B0604020202020204" pitchFamily="34" charset="0"/>
              </a:rPr>
              <a:t>Forname</a:t>
            </a:r>
            <a:r>
              <a:rPr lang="en-GB" sz="1600" b="0" i="0" dirty="0">
                <a:effectLst/>
                <a:latin typeface="Arial" panose="020B0604020202020204" pitchFamily="34" charset="0"/>
                <a:cs typeface="Arial" panose="020B0604020202020204" pitchFamily="34" charset="0"/>
              </a:rPr>
              <a:t> Surname], [Department], [LSE] or [Institution]</a:t>
            </a:r>
          </a:p>
        </p:txBody>
      </p:sp>
      <p:sp>
        <p:nvSpPr>
          <p:cNvPr id="10" name="Rectangle 9">
            <a:extLst>
              <a:ext uri="{FF2B5EF4-FFF2-40B4-BE49-F238E27FC236}">
                <a16:creationId xmlns:a16="http://schemas.microsoft.com/office/drawing/2014/main" id="{C9D0E310-A04E-A34E-88EC-C4D17A077D02}"/>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9" name="Text Placeholder 12">
            <a:extLst>
              <a:ext uri="{FF2B5EF4-FFF2-40B4-BE49-F238E27FC236}">
                <a16:creationId xmlns:a16="http://schemas.microsoft.com/office/drawing/2014/main" id="{DFE669F6-AD8F-CA48-9D64-823F31CB135E}"/>
              </a:ext>
            </a:extLst>
          </p:cNvPr>
          <p:cNvSpPr>
            <a:spLocks noGrp="1"/>
          </p:cNvSpPr>
          <p:nvPr>
            <p:ph type="body" sz="quarter" idx="17" hasCustomPrompt="1"/>
          </p:nvPr>
        </p:nvSpPr>
        <p:spPr>
          <a:xfrm>
            <a:off x="315679" y="5884844"/>
            <a:ext cx="3236154" cy="279440"/>
          </a:xfrm>
        </p:spPr>
        <p:txBody>
          <a:bodyPr lIns="0" tIns="0" rIns="0" bIns="0">
            <a:normAutofit/>
          </a:bodyPr>
          <a:lstStyle>
            <a:lvl1pPr>
              <a:defRPr sz="1500" b="1"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err="1"/>
              <a:t>lse.ac.uk</a:t>
            </a:r>
            <a:r>
              <a:rPr lang="en-US" dirty="0"/>
              <a:t>/department</a:t>
            </a:r>
          </a:p>
        </p:txBody>
      </p:sp>
      <p:sp>
        <p:nvSpPr>
          <p:cNvPr id="14" name="Text Placeholder 18">
            <a:extLst>
              <a:ext uri="{FF2B5EF4-FFF2-40B4-BE49-F238E27FC236}">
                <a16:creationId xmlns:a16="http://schemas.microsoft.com/office/drawing/2014/main" id="{DB4A39A5-AEFA-AC48-91C2-05F6CDE629D6}"/>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sp>
        <p:nvSpPr>
          <p:cNvPr id="19" name="Text Placeholder 12">
            <a:extLst>
              <a:ext uri="{FF2B5EF4-FFF2-40B4-BE49-F238E27FC236}">
                <a16:creationId xmlns:a16="http://schemas.microsoft.com/office/drawing/2014/main" id="{064B09B8-BA7A-B740-BB10-BDDD1E59EFFF}"/>
              </a:ext>
            </a:extLst>
          </p:cNvPr>
          <p:cNvSpPr>
            <a:spLocks noGrp="1"/>
          </p:cNvSpPr>
          <p:nvPr>
            <p:ph type="body" sz="quarter" idx="19" hasCustomPrompt="1"/>
          </p:nvPr>
        </p:nvSpPr>
        <p:spPr>
          <a:xfrm>
            <a:off x="304800" y="6171945"/>
            <a:ext cx="3236259" cy="243170"/>
          </a:xfrm>
        </p:spPr>
        <p:txBody>
          <a:bodyPr lIns="0" tIns="0" rIns="0" bIns="0">
            <a:normAutofit/>
          </a:bodyPr>
          <a:lstStyle>
            <a:lvl1pPr>
              <a:defRPr sz="1100" b="0"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pic>
        <p:nvPicPr>
          <p:cNvPr id="20" name="Picture 19">
            <a:extLst>
              <a:ext uri="{FF2B5EF4-FFF2-40B4-BE49-F238E27FC236}">
                <a16:creationId xmlns:a16="http://schemas.microsoft.com/office/drawing/2014/main" id="{0B020913-1B9E-4143-B784-59C3B94A2DFC}"/>
              </a:ext>
            </a:extLst>
          </p:cNvPr>
          <p:cNvPicPr>
            <a:picLocks noChangeAspect="1"/>
          </p:cNvPicPr>
          <p:nvPr userDrawn="1"/>
        </p:nvPicPr>
        <p:blipFill>
          <a:blip r:embed="rId3"/>
          <a:stretch>
            <a:fillRect/>
          </a:stretch>
        </p:blipFill>
        <p:spPr>
          <a:xfrm>
            <a:off x="300038" y="6426199"/>
            <a:ext cx="198728" cy="146431"/>
          </a:xfrm>
          <a:prstGeom prst="rect">
            <a:avLst/>
          </a:prstGeom>
        </p:spPr>
      </p:pic>
      <p:pic>
        <p:nvPicPr>
          <p:cNvPr id="21" name="Picture 20">
            <a:extLst>
              <a:ext uri="{FF2B5EF4-FFF2-40B4-BE49-F238E27FC236}">
                <a16:creationId xmlns:a16="http://schemas.microsoft.com/office/drawing/2014/main" id="{066D69D0-0249-154C-8EBE-21D3635B0E36}"/>
              </a:ext>
            </a:extLst>
          </p:cNvPr>
          <p:cNvPicPr>
            <a:picLocks noChangeAspect="1"/>
          </p:cNvPicPr>
          <p:nvPr userDrawn="1"/>
        </p:nvPicPr>
        <p:blipFill>
          <a:blip r:embed="rId4"/>
          <a:stretch>
            <a:fillRect/>
          </a:stretch>
        </p:blipFill>
        <p:spPr>
          <a:xfrm>
            <a:off x="507404" y="6426199"/>
            <a:ext cx="211802" cy="146431"/>
          </a:xfrm>
          <a:prstGeom prst="rect">
            <a:avLst/>
          </a:prstGeom>
        </p:spPr>
      </p:pic>
      <p:pic>
        <p:nvPicPr>
          <p:cNvPr id="22" name="Picture 21">
            <a:extLst>
              <a:ext uri="{FF2B5EF4-FFF2-40B4-BE49-F238E27FC236}">
                <a16:creationId xmlns:a16="http://schemas.microsoft.com/office/drawing/2014/main" id="{CF7B2BA4-1629-E742-801B-64EF3EEF9AB0}"/>
              </a:ext>
            </a:extLst>
          </p:cNvPr>
          <p:cNvPicPr>
            <a:picLocks noChangeAspect="1"/>
          </p:cNvPicPr>
          <p:nvPr userDrawn="1"/>
        </p:nvPicPr>
        <p:blipFill>
          <a:blip r:embed="rId5"/>
          <a:stretch>
            <a:fillRect/>
          </a:stretch>
        </p:blipFill>
        <p:spPr>
          <a:xfrm>
            <a:off x="718226" y="6426199"/>
            <a:ext cx="222262" cy="146431"/>
          </a:xfrm>
          <a:prstGeom prst="rect">
            <a:avLst/>
          </a:prstGeom>
        </p:spPr>
      </p:pic>
      <p:pic>
        <p:nvPicPr>
          <p:cNvPr id="23" name="Picture 22">
            <a:extLst>
              <a:ext uri="{FF2B5EF4-FFF2-40B4-BE49-F238E27FC236}">
                <a16:creationId xmlns:a16="http://schemas.microsoft.com/office/drawing/2014/main" id="{A5A0B948-AA74-2B47-8FAE-68CBD73561B9}"/>
              </a:ext>
            </a:extLst>
          </p:cNvPr>
          <p:cNvPicPr>
            <a:picLocks noChangeAspect="1"/>
          </p:cNvPicPr>
          <p:nvPr userDrawn="1"/>
        </p:nvPicPr>
        <p:blipFill>
          <a:blip r:embed="rId6"/>
          <a:stretch>
            <a:fillRect/>
          </a:stretch>
        </p:blipFill>
        <p:spPr>
          <a:xfrm>
            <a:off x="923637" y="6426348"/>
            <a:ext cx="245795" cy="146431"/>
          </a:xfrm>
          <a:prstGeom prst="rect">
            <a:avLst/>
          </a:prstGeom>
        </p:spPr>
      </p:pic>
    </p:spTree>
    <p:extLst>
      <p:ext uri="{BB962C8B-B14F-4D97-AF65-F5344CB8AC3E}">
        <p14:creationId xmlns:p14="http://schemas.microsoft.com/office/powerpoint/2010/main" val="747283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763B-0B43-0E45-B9C5-E0D3214E35BD}"/>
              </a:ext>
            </a:extLst>
          </p:cNvPr>
          <p:cNvSpPr>
            <a:spLocks noGrp="1"/>
          </p:cNvSpPr>
          <p:nvPr>
            <p:ph type="ctrTitle" hasCustomPrompt="1"/>
          </p:nvPr>
        </p:nvSpPr>
        <p:spPr>
          <a:xfrm>
            <a:off x="1019175" y="1304925"/>
            <a:ext cx="10153650" cy="1214157"/>
          </a:xfrm>
          <a:prstGeom prst="rect">
            <a:avLst/>
          </a:prstGeom>
        </p:spPr>
        <p:txBody>
          <a:bodyPr lIns="90000" tIns="0" rIns="0" bIns="0" anchor="b" anchorCtr="0"/>
          <a:lstStyle>
            <a:lvl1pPr algn="l">
              <a:defRPr sz="4400" b="1" i="0">
                <a:solidFill>
                  <a:srgbClr val="E0112B"/>
                </a:solidFill>
                <a:latin typeface="Arial" panose="020B0604020202020204" pitchFamily="34" charset="0"/>
                <a:ea typeface="Roboto" pitchFamily="2" charset="0"/>
                <a:cs typeface="Arial" panose="020B0604020202020204" pitchFamily="34" charset="0"/>
              </a:defRPr>
            </a:lvl1pPr>
          </a:lstStyle>
          <a:p>
            <a:r>
              <a:rPr lang="en-US" dirty="0"/>
              <a:t>Title of presentation 44pt</a:t>
            </a:r>
          </a:p>
        </p:txBody>
      </p:sp>
      <p:sp>
        <p:nvSpPr>
          <p:cNvPr id="3" name="Subtitle 2">
            <a:extLst>
              <a:ext uri="{FF2B5EF4-FFF2-40B4-BE49-F238E27FC236}">
                <a16:creationId xmlns:a16="http://schemas.microsoft.com/office/drawing/2014/main" id="{A8BC36FD-DB34-7648-85FD-29A688F859A9}"/>
              </a:ext>
            </a:extLst>
          </p:cNvPr>
          <p:cNvSpPr>
            <a:spLocks noGrp="1"/>
          </p:cNvSpPr>
          <p:nvPr>
            <p:ph type="subTitle" idx="1" hasCustomPrompt="1"/>
          </p:nvPr>
        </p:nvSpPr>
        <p:spPr>
          <a:xfrm>
            <a:off x="1019175" y="2715077"/>
            <a:ext cx="10153649" cy="468157"/>
          </a:xfrm>
          <a:prstGeom prst="rect">
            <a:avLst/>
          </a:prstGeom>
        </p:spPr>
        <p:txBody>
          <a:bodyPr/>
          <a:lstStyle>
            <a:lvl1pPr marL="0" indent="0" algn="l">
              <a:buNone/>
              <a:defRPr sz="2400" b="0" i="0" cap="all"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24pt</a:t>
            </a:r>
            <a:endParaRPr lang="en-GB" dirty="0">
              <a:effectLst/>
              <a:latin typeface="Roboto" pitchFamily="2" charset="0"/>
            </a:endParaRPr>
          </a:p>
        </p:txBody>
      </p:sp>
      <p:sp>
        <p:nvSpPr>
          <p:cNvPr id="11" name="Text Placeholder 10">
            <a:extLst>
              <a:ext uri="{FF2B5EF4-FFF2-40B4-BE49-F238E27FC236}">
                <a16:creationId xmlns:a16="http://schemas.microsoft.com/office/drawing/2014/main" id="{87796A85-71B9-CF44-9C76-57621DE3D92E}"/>
              </a:ext>
            </a:extLst>
          </p:cNvPr>
          <p:cNvSpPr>
            <a:spLocks noGrp="1"/>
          </p:cNvSpPr>
          <p:nvPr>
            <p:ph type="body" sz="quarter" idx="10" hasCustomPrompt="1"/>
          </p:nvPr>
        </p:nvSpPr>
        <p:spPr>
          <a:xfrm>
            <a:off x="1019175" y="3594316"/>
            <a:ext cx="10153649" cy="2092381"/>
          </a:xfrm>
          <a:prstGeom prst="rect">
            <a:avLst/>
          </a:prstGeom>
        </p:spPr>
        <p:txBody>
          <a:bodyPr>
            <a:noAutofit/>
          </a:bodyPr>
          <a:lstStyle>
            <a:lvl1pPr marL="0" marR="0" indent="0" algn="l" defTabSz="685800" rtl="0" eaLnBrk="1" fontAlgn="auto" latinLnBrk="0" hangingPunct="1">
              <a:lnSpc>
                <a:spcPts val="1800"/>
              </a:lnSpc>
              <a:spcBef>
                <a:spcPts val="450"/>
              </a:spcBef>
              <a:spcAft>
                <a:spcPts val="0"/>
              </a:spcAft>
              <a:buClr>
                <a:srgbClr val="FF0000"/>
              </a:buClr>
              <a:buSzPct val="110000"/>
              <a:buFontTx/>
              <a:buNone/>
              <a:tabLst/>
              <a:defRPr sz="1800" baseline="0">
                <a:solidFill>
                  <a:schemeClr val="tx1"/>
                </a:solidFill>
              </a:defRPr>
            </a:lvl1pPr>
            <a:lvl2pPr marL="0" marR="0" indent="0" algn="l" defTabSz="914400" rtl="0" eaLnBrk="1" fontAlgn="auto" latinLnBrk="0" hangingPunct="1">
              <a:lnSpc>
                <a:spcPct val="90000"/>
              </a:lnSpc>
              <a:spcBef>
                <a:spcPts val="500"/>
              </a:spcBef>
              <a:spcAft>
                <a:spcPts val="0"/>
              </a:spcAft>
              <a:buClr>
                <a:srgbClr val="FF0000"/>
              </a:buClr>
              <a:buSzPct val="110000"/>
              <a:buFontTx/>
              <a:buNone/>
              <a:tabLst/>
              <a:defRPr sz="1600"/>
            </a:lvl2pPr>
          </a:lstStyle>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r>
              <a:rPr lang="en-GB" sz="1600" b="0" i="0" dirty="0">
                <a:effectLst/>
                <a:latin typeface="Arial" panose="020B0604020202020204" pitchFamily="34" charset="0"/>
                <a:cs typeface="Arial" panose="020B0604020202020204" pitchFamily="34" charset="0"/>
              </a:rPr>
              <a:t>Speakers: [Title </a:t>
            </a:r>
            <a:r>
              <a:rPr lang="en-GB" sz="1600" b="0" i="0" dirty="0" err="1">
                <a:effectLst/>
                <a:latin typeface="Arial" panose="020B0604020202020204" pitchFamily="34" charset="0"/>
                <a:cs typeface="Arial" panose="020B0604020202020204" pitchFamily="34" charset="0"/>
              </a:rPr>
              <a:t>Forname</a:t>
            </a:r>
            <a:r>
              <a:rPr lang="en-GB" sz="1600" b="0" i="0" dirty="0">
                <a:effectLst/>
                <a:latin typeface="Arial" panose="020B0604020202020204" pitchFamily="34" charset="0"/>
                <a:cs typeface="Arial" panose="020B0604020202020204" pitchFamily="34" charset="0"/>
              </a:rPr>
              <a:t> Surname], [Department], [LSE] or [Institution]</a:t>
            </a:r>
          </a:p>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endParaRPr lang="en-GB" sz="1600" b="0" i="0" dirty="0">
              <a:effectLst/>
              <a:latin typeface="Arial" panose="020B0604020202020204" pitchFamily="34" charset="0"/>
              <a:cs typeface="Arial" panose="020B0604020202020204" pitchFamily="34" charset="0"/>
            </a:endParaRPr>
          </a:p>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r>
              <a:rPr lang="en-GB" sz="1600" b="0" i="0" dirty="0">
                <a:effectLst/>
                <a:latin typeface="Arial" panose="020B0604020202020204" pitchFamily="34" charset="0"/>
                <a:cs typeface="Arial" panose="020B0604020202020204" pitchFamily="34" charset="0"/>
              </a:rPr>
              <a:t>Chair:        [Title </a:t>
            </a:r>
            <a:r>
              <a:rPr lang="en-GB" sz="1600" b="0" i="0" dirty="0" err="1">
                <a:effectLst/>
                <a:latin typeface="Arial" panose="020B0604020202020204" pitchFamily="34" charset="0"/>
                <a:cs typeface="Arial" panose="020B0604020202020204" pitchFamily="34" charset="0"/>
              </a:rPr>
              <a:t>Forname</a:t>
            </a:r>
            <a:r>
              <a:rPr lang="en-GB" sz="1600" b="0" i="0" dirty="0">
                <a:effectLst/>
                <a:latin typeface="Arial" panose="020B0604020202020204" pitchFamily="34" charset="0"/>
                <a:cs typeface="Arial" panose="020B0604020202020204" pitchFamily="34" charset="0"/>
              </a:rPr>
              <a:t> Surname], [Department], [LSE] or [Institution]</a:t>
            </a:r>
          </a:p>
        </p:txBody>
      </p:sp>
      <p:sp>
        <p:nvSpPr>
          <p:cNvPr id="9" name="Text Placeholder 12">
            <a:extLst>
              <a:ext uri="{FF2B5EF4-FFF2-40B4-BE49-F238E27FC236}">
                <a16:creationId xmlns:a16="http://schemas.microsoft.com/office/drawing/2014/main" id="{EDBA5123-F646-F241-B1D9-45A6DECB4075}"/>
              </a:ext>
            </a:extLst>
          </p:cNvPr>
          <p:cNvSpPr>
            <a:spLocks noGrp="1"/>
          </p:cNvSpPr>
          <p:nvPr>
            <p:ph type="body" sz="quarter" idx="17" hasCustomPrompt="1"/>
          </p:nvPr>
        </p:nvSpPr>
        <p:spPr>
          <a:xfrm>
            <a:off x="307361" y="5893156"/>
            <a:ext cx="3236154" cy="279440"/>
          </a:xfrm>
        </p:spPr>
        <p:txBody>
          <a:bodyPr lIns="0" tIns="0" rIns="0" bIns="0">
            <a:normAutofit/>
          </a:bodyPr>
          <a:lstStyle>
            <a:lvl1pPr>
              <a:defRPr sz="1500" b="1" i="0">
                <a:solidFill>
                  <a:srgbClr val="E0112B"/>
                </a:solidFill>
                <a:latin typeface="Arial" panose="020B0604020202020204" pitchFamily="34" charset="0"/>
                <a:ea typeface="Roboto" pitchFamily="2" charset="0"/>
                <a:cs typeface="Arial" panose="020B0604020202020204" pitchFamily="34" charset="0"/>
              </a:defRPr>
            </a:lvl1pPr>
          </a:lstStyle>
          <a:p>
            <a:pPr lvl="0"/>
            <a:r>
              <a:rPr lang="en-US" dirty="0" err="1"/>
              <a:t>lse.ac.uk</a:t>
            </a:r>
            <a:r>
              <a:rPr lang="en-US" dirty="0"/>
              <a:t>/department</a:t>
            </a:r>
          </a:p>
        </p:txBody>
      </p:sp>
      <p:sp>
        <p:nvSpPr>
          <p:cNvPr id="17" name="Text Placeholder 18">
            <a:extLst>
              <a:ext uri="{FF2B5EF4-FFF2-40B4-BE49-F238E27FC236}">
                <a16:creationId xmlns:a16="http://schemas.microsoft.com/office/drawing/2014/main" id="{3E3DA6BA-2174-9C47-8FEE-58B29D888E64}"/>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1800" b="0" i="0" kern="1200" baseline="0" dirty="0">
                <a:solidFill>
                  <a:schemeClr val="tx1"/>
                </a:solidFill>
                <a:effectLst/>
                <a:latin typeface="Arial" panose="020B0604020202020204" pitchFamily="34" charset="0"/>
                <a:cs typeface="Arial" panose="020B0604020202020204" pitchFamily="34" charset="0"/>
              </a:defRPr>
            </a:lvl1pPr>
          </a:lstStyle>
          <a:p>
            <a:r>
              <a:rPr lang="en-US" dirty="0"/>
              <a:t>Department/Institute/Centre name  </a:t>
            </a:r>
          </a:p>
        </p:txBody>
      </p:sp>
      <p:sp>
        <p:nvSpPr>
          <p:cNvPr id="14" name="Text Placeholder 12">
            <a:extLst>
              <a:ext uri="{FF2B5EF4-FFF2-40B4-BE49-F238E27FC236}">
                <a16:creationId xmlns:a16="http://schemas.microsoft.com/office/drawing/2014/main" id="{A3CC1834-20B4-994B-8A64-0BCFAFEC8156}"/>
              </a:ext>
            </a:extLst>
          </p:cNvPr>
          <p:cNvSpPr>
            <a:spLocks noGrp="1"/>
          </p:cNvSpPr>
          <p:nvPr>
            <p:ph type="body" sz="quarter" idx="20" hasCustomPrompt="1"/>
          </p:nvPr>
        </p:nvSpPr>
        <p:spPr>
          <a:xfrm>
            <a:off x="304800" y="6166200"/>
            <a:ext cx="3236259" cy="243170"/>
          </a:xfrm>
        </p:spPr>
        <p:txBody>
          <a:bodyPr lIns="0" tIns="0" rIns="0" bIns="0">
            <a:normAutofit/>
          </a:bodyPr>
          <a:lstStyle>
            <a:lvl1pPr>
              <a:defRPr sz="1100" b="0" i="0">
                <a:solidFill>
                  <a:srgbClr val="E0112B"/>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Tree>
    <p:extLst>
      <p:ext uri="{BB962C8B-B14F-4D97-AF65-F5344CB8AC3E}">
        <p14:creationId xmlns:p14="http://schemas.microsoft.com/office/powerpoint/2010/main" val="2952036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Section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BC0819C-A6F0-FF44-B7B5-5048941BB8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37763B-0B43-0E45-B9C5-E0D3214E35BD}"/>
              </a:ext>
            </a:extLst>
          </p:cNvPr>
          <p:cNvSpPr>
            <a:spLocks noGrp="1"/>
          </p:cNvSpPr>
          <p:nvPr>
            <p:ph type="ctrTitle" hasCustomPrompt="1"/>
          </p:nvPr>
        </p:nvSpPr>
        <p:spPr>
          <a:xfrm>
            <a:off x="1019175" y="966651"/>
            <a:ext cx="10153650" cy="5281718"/>
          </a:xfrm>
          <a:prstGeom prst="rect">
            <a:avLst/>
          </a:prstGeom>
        </p:spPr>
        <p:txBody>
          <a:bodyPr lIns="0" tIns="0" rIns="0" bIns="0" anchor="ctr" anchorCtr="0">
            <a:normAutofit/>
          </a:bodyPr>
          <a:lstStyle>
            <a:lvl1pPr algn="l">
              <a:defRPr sz="6000" b="1" i="0" cap="all" baseline="0">
                <a:solidFill>
                  <a:schemeClr val="bg1"/>
                </a:solidFill>
                <a:latin typeface="Arial" panose="020B0604020202020204" pitchFamily="34" charset="0"/>
                <a:ea typeface="Roboto" pitchFamily="2" charset="0"/>
                <a:cs typeface="Arial" panose="020B0604020202020204" pitchFamily="34" charset="0"/>
              </a:defRPr>
            </a:lvl1pPr>
          </a:lstStyle>
          <a:p>
            <a:r>
              <a:rPr lang="en-US" dirty="0"/>
              <a:t>Section Title 60pt</a:t>
            </a:r>
          </a:p>
        </p:txBody>
      </p:sp>
      <p:sp>
        <p:nvSpPr>
          <p:cNvPr id="10" name="Rectangle 9">
            <a:extLst>
              <a:ext uri="{FF2B5EF4-FFF2-40B4-BE49-F238E27FC236}">
                <a16:creationId xmlns:a16="http://schemas.microsoft.com/office/drawing/2014/main" id="{C9D0E310-A04E-A34E-88EC-C4D17A077D02}"/>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8" name="Text Placeholder 12">
            <a:extLst>
              <a:ext uri="{FF2B5EF4-FFF2-40B4-BE49-F238E27FC236}">
                <a16:creationId xmlns:a16="http://schemas.microsoft.com/office/drawing/2014/main" id="{5F28F678-5128-E84A-A50B-D29D6712F8F2}"/>
              </a:ext>
            </a:extLst>
          </p:cNvPr>
          <p:cNvSpPr>
            <a:spLocks noGrp="1"/>
          </p:cNvSpPr>
          <p:nvPr>
            <p:ph type="body" sz="quarter" idx="18" hasCustomPrompt="1"/>
          </p:nvPr>
        </p:nvSpPr>
        <p:spPr>
          <a:xfrm>
            <a:off x="304800" y="6171945"/>
            <a:ext cx="3236259" cy="243170"/>
          </a:xfrm>
        </p:spPr>
        <p:txBody>
          <a:bodyPr lIns="0" tIns="0" rIns="0" bIns="0">
            <a:normAutofit/>
          </a:bodyPr>
          <a:lstStyle>
            <a:lvl1pPr>
              <a:defRPr sz="1100" b="0"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
        <p:nvSpPr>
          <p:cNvPr id="9" name="Text Placeholder 18">
            <a:extLst>
              <a:ext uri="{FF2B5EF4-FFF2-40B4-BE49-F238E27FC236}">
                <a16:creationId xmlns:a16="http://schemas.microsoft.com/office/drawing/2014/main" id="{C6C23041-5B58-0F49-9EE2-80A2BA061E04}"/>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pic>
        <p:nvPicPr>
          <p:cNvPr id="7" name="Picture 6">
            <a:extLst>
              <a:ext uri="{FF2B5EF4-FFF2-40B4-BE49-F238E27FC236}">
                <a16:creationId xmlns:a16="http://schemas.microsoft.com/office/drawing/2014/main" id="{26502FE8-9C79-BE43-99F5-A8F3D004F4EF}"/>
              </a:ext>
            </a:extLst>
          </p:cNvPr>
          <p:cNvPicPr>
            <a:picLocks noChangeAspect="1"/>
          </p:cNvPicPr>
          <p:nvPr userDrawn="1"/>
        </p:nvPicPr>
        <p:blipFill>
          <a:blip r:embed="rId3"/>
          <a:stretch>
            <a:fillRect/>
          </a:stretch>
        </p:blipFill>
        <p:spPr>
          <a:xfrm>
            <a:off x="300038" y="6426199"/>
            <a:ext cx="198728" cy="146431"/>
          </a:xfrm>
          <a:prstGeom prst="rect">
            <a:avLst/>
          </a:prstGeom>
        </p:spPr>
      </p:pic>
      <p:pic>
        <p:nvPicPr>
          <p:cNvPr id="11" name="Picture 10">
            <a:extLst>
              <a:ext uri="{FF2B5EF4-FFF2-40B4-BE49-F238E27FC236}">
                <a16:creationId xmlns:a16="http://schemas.microsoft.com/office/drawing/2014/main" id="{7C32E1D6-0823-BB47-9D8B-240E4FF2C5C1}"/>
              </a:ext>
            </a:extLst>
          </p:cNvPr>
          <p:cNvPicPr>
            <a:picLocks noChangeAspect="1"/>
          </p:cNvPicPr>
          <p:nvPr userDrawn="1"/>
        </p:nvPicPr>
        <p:blipFill>
          <a:blip r:embed="rId4"/>
          <a:stretch>
            <a:fillRect/>
          </a:stretch>
        </p:blipFill>
        <p:spPr>
          <a:xfrm>
            <a:off x="507404" y="6426199"/>
            <a:ext cx="211802" cy="146431"/>
          </a:xfrm>
          <a:prstGeom prst="rect">
            <a:avLst/>
          </a:prstGeom>
        </p:spPr>
      </p:pic>
      <p:pic>
        <p:nvPicPr>
          <p:cNvPr id="12" name="Picture 11">
            <a:extLst>
              <a:ext uri="{FF2B5EF4-FFF2-40B4-BE49-F238E27FC236}">
                <a16:creationId xmlns:a16="http://schemas.microsoft.com/office/drawing/2014/main" id="{C687B8BE-063B-9F45-BE84-0591A8AC61C2}"/>
              </a:ext>
            </a:extLst>
          </p:cNvPr>
          <p:cNvPicPr>
            <a:picLocks noChangeAspect="1"/>
          </p:cNvPicPr>
          <p:nvPr userDrawn="1"/>
        </p:nvPicPr>
        <p:blipFill>
          <a:blip r:embed="rId5"/>
          <a:stretch>
            <a:fillRect/>
          </a:stretch>
        </p:blipFill>
        <p:spPr>
          <a:xfrm>
            <a:off x="718226" y="6426199"/>
            <a:ext cx="222262" cy="146431"/>
          </a:xfrm>
          <a:prstGeom prst="rect">
            <a:avLst/>
          </a:prstGeom>
        </p:spPr>
      </p:pic>
      <p:pic>
        <p:nvPicPr>
          <p:cNvPr id="13" name="Picture 12">
            <a:extLst>
              <a:ext uri="{FF2B5EF4-FFF2-40B4-BE49-F238E27FC236}">
                <a16:creationId xmlns:a16="http://schemas.microsoft.com/office/drawing/2014/main" id="{0676ED2D-9FEF-244F-9291-EAECD8040B6E}"/>
              </a:ext>
            </a:extLst>
          </p:cNvPr>
          <p:cNvPicPr>
            <a:picLocks noChangeAspect="1"/>
          </p:cNvPicPr>
          <p:nvPr userDrawn="1"/>
        </p:nvPicPr>
        <p:blipFill>
          <a:blip r:embed="rId6"/>
          <a:stretch>
            <a:fillRect/>
          </a:stretch>
        </p:blipFill>
        <p:spPr>
          <a:xfrm>
            <a:off x="923637" y="6426348"/>
            <a:ext cx="245795" cy="146431"/>
          </a:xfrm>
          <a:prstGeom prst="rect">
            <a:avLst/>
          </a:prstGeom>
        </p:spPr>
      </p:pic>
    </p:spTree>
    <p:extLst>
      <p:ext uri="{BB962C8B-B14F-4D97-AF65-F5344CB8AC3E}">
        <p14:creationId xmlns:p14="http://schemas.microsoft.com/office/powerpoint/2010/main" val="3567059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Section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8D34B4B-691F-D842-9A74-691FC5C496D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37763B-0B43-0E45-B9C5-E0D3214E35BD}"/>
              </a:ext>
            </a:extLst>
          </p:cNvPr>
          <p:cNvSpPr>
            <a:spLocks noGrp="1"/>
          </p:cNvSpPr>
          <p:nvPr>
            <p:ph type="ctrTitle" hasCustomPrompt="1"/>
          </p:nvPr>
        </p:nvSpPr>
        <p:spPr>
          <a:xfrm>
            <a:off x="1019175" y="966651"/>
            <a:ext cx="10153650" cy="5281718"/>
          </a:xfrm>
          <a:prstGeom prst="rect">
            <a:avLst/>
          </a:prstGeom>
        </p:spPr>
        <p:txBody>
          <a:bodyPr lIns="0" tIns="0" rIns="0" bIns="0" anchor="ctr" anchorCtr="0">
            <a:normAutofit/>
          </a:bodyPr>
          <a:lstStyle>
            <a:lvl1pPr algn="l">
              <a:defRPr sz="6000" b="1" i="0" cap="all" baseline="0">
                <a:solidFill>
                  <a:schemeClr val="bg1"/>
                </a:solidFill>
                <a:latin typeface="Arial" panose="020B0604020202020204" pitchFamily="34" charset="0"/>
                <a:ea typeface="Roboto" pitchFamily="2" charset="0"/>
                <a:cs typeface="Arial" panose="020B0604020202020204" pitchFamily="34" charset="0"/>
              </a:defRPr>
            </a:lvl1pPr>
          </a:lstStyle>
          <a:p>
            <a:r>
              <a:rPr lang="en-US" dirty="0"/>
              <a:t>Section Title 60pt</a:t>
            </a:r>
          </a:p>
        </p:txBody>
      </p:sp>
      <p:sp>
        <p:nvSpPr>
          <p:cNvPr id="10" name="Rectangle 9">
            <a:extLst>
              <a:ext uri="{FF2B5EF4-FFF2-40B4-BE49-F238E27FC236}">
                <a16:creationId xmlns:a16="http://schemas.microsoft.com/office/drawing/2014/main" id="{C9D0E310-A04E-A34E-88EC-C4D17A077D02}"/>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9" name="Text Placeholder 12">
            <a:extLst>
              <a:ext uri="{FF2B5EF4-FFF2-40B4-BE49-F238E27FC236}">
                <a16:creationId xmlns:a16="http://schemas.microsoft.com/office/drawing/2014/main" id="{56F8988C-991D-B641-BFE6-E92BF052DC2A}"/>
              </a:ext>
            </a:extLst>
          </p:cNvPr>
          <p:cNvSpPr>
            <a:spLocks noGrp="1"/>
          </p:cNvSpPr>
          <p:nvPr>
            <p:ph type="body" sz="quarter" idx="18" hasCustomPrompt="1"/>
          </p:nvPr>
        </p:nvSpPr>
        <p:spPr>
          <a:xfrm>
            <a:off x="304800" y="6171945"/>
            <a:ext cx="3236259" cy="243170"/>
          </a:xfrm>
        </p:spPr>
        <p:txBody>
          <a:bodyPr lIns="0" tIns="0" rIns="0" bIns="0">
            <a:normAutofit/>
          </a:bodyPr>
          <a:lstStyle>
            <a:lvl1pPr>
              <a:defRPr sz="1100" b="0"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
        <p:nvSpPr>
          <p:cNvPr id="8" name="Text Placeholder 18">
            <a:extLst>
              <a:ext uri="{FF2B5EF4-FFF2-40B4-BE49-F238E27FC236}">
                <a16:creationId xmlns:a16="http://schemas.microsoft.com/office/drawing/2014/main" id="{1C113FD7-1B75-4942-A9AD-B0BA087C6E70}"/>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pic>
        <p:nvPicPr>
          <p:cNvPr id="7" name="Picture 6">
            <a:extLst>
              <a:ext uri="{FF2B5EF4-FFF2-40B4-BE49-F238E27FC236}">
                <a16:creationId xmlns:a16="http://schemas.microsoft.com/office/drawing/2014/main" id="{98D48295-3DCA-F94C-939F-16C16756ADCB}"/>
              </a:ext>
            </a:extLst>
          </p:cNvPr>
          <p:cNvPicPr>
            <a:picLocks noChangeAspect="1"/>
          </p:cNvPicPr>
          <p:nvPr userDrawn="1"/>
        </p:nvPicPr>
        <p:blipFill>
          <a:blip r:embed="rId3"/>
          <a:stretch>
            <a:fillRect/>
          </a:stretch>
        </p:blipFill>
        <p:spPr>
          <a:xfrm>
            <a:off x="300038" y="6426199"/>
            <a:ext cx="198728" cy="146431"/>
          </a:xfrm>
          <a:prstGeom prst="rect">
            <a:avLst/>
          </a:prstGeom>
        </p:spPr>
      </p:pic>
      <p:pic>
        <p:nvPicPr>
          <p:cNvPr id="11" name="Picture 10">
            <a:extLst>
              <a:ext uri="{FF2B5EF4-FFF2-40B4-BE49-F238E27FC236}">
                <a16:creationId xmlns:a16="http://schemas.microsoft.com/office/drawing/2014/main" id="{3D64B2A0-07CE-0F4C-BE3C-3A1BE665E40E}"/>
              </a:ext>
            </a:extLst>
          </p:cNvPr>
          <p:cNvPicPr>
            <a:picLocks noChangeAspect="1"/>
          </p:cNvPicPr>
          <p:nvPr userDrawn="1"/>
        </p:nvPicPr>
        <p:blipFill>
          <a:blip r:embed="rId4"/>
          <a:stretch>
            <a:fillRect/>
          </a:stretch>
        </p:blipFill>
        <p:spPr>
          <a:xfrm>
            <a:off x="507404" y="6426199"/>
            <a:ext cx="211802" cy="146431"/>
          </a:xfrm>
          <a:prstGeom prst="rect">
            <a:avLst/>
          </a:prstGeom>
        </p:spPr>
      </p:pic>
      <p:pic>
        <p:nvPicPr>
          <p:cNvPr id="12" name="Picture 11">
            <a:extLst>
              <a:ext uri="{FF2B5EF4-FFF2-40B4-BE49-F238E27FC236}">
                <a16:creationId xmlns:a16="http://schemas.microsoft.com/office/drawing/2014/main" id="{4878B320-D44B-B94E-B161-E6996116A7B8}"/>
              </a:ext>
            </a:extLst>
          </p:cNvPr>
          <p:cNvPicPr>
            <a:picLocks noChangeAspect="1"/>
          </p:cNvPicPr>
          <p:nvPr userDrawn="1"/>
        </p:nvPicPr>
        <p:blipFill>
          <a:blip r:embed="rId5"/>
          <a:stretch>
            <a:fillRect/>
          </a:stretch>
        </p:blipFill>
        <p:spPr>
          <a:xfrm>
            <a:off x="718226" y="6426199"/>
            <a:ext cx="222262" cy="146431"/>
          </a:xfrm>
          <a:prstGeom prst="rect">
            <a:avLst/>
          </a:prstGeom>
        </p:spPr>
      </p:pic>
      <p:pic>
        <p:nvPicPr>
          <p:cNvPr id="13" name="Picture 12">
            <a:extLst>
              <a:ext uri="{FF2B5EF4-FFF2-40B4-BE49-F238E27FC236}">
                <a16:creationId xmlns:a16="http://schemas.microsoft.com/office/drawing/2014/main" id="{D065696F-F818-B449-92FE-BFF3BD356FD1}"/>
              </a:ext>
            </a:extLst>
          </p:cNvPr>
          <p:cNvPicPr>
            <a:picLocks noChangeAspect="1"/>
          </p:cNvPicPr>
          <p:nvPr userDrawn="1"/>
        </p:nvPicPr>
        <p:blipFill>
          <a:blip r:embed="rId6"/>
          <a:stretch>
            <a:fillRect/>
          </a:stretch>
        </p:blipFill>
        <p:spPr>
          <a:xfrm>
            <a:off x="923637" y="6426348"/>
            <a:ext cx="245795" cy="146431"/>
          </a:xfrm>
          <a:prstGeom prst="rect">
            <a:avLst/>
          </a:prstGeom>
        </p:spPr>
      </p:pic>
    </p:spTree>
    <p:extLst>
      <p:ext uri="{BB962C8B-B14F-4D97-AF65-F5344CB8AC3E}">
        <p14:creationId xmlns:p14="http://schemas.microsoft.com/office/powerpoint/2010/main" val="19208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Section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EEA2C39-E549-0549-AD3D-CCFF17CC61C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37763B-0B43-0E45-B9C5-E0D3214E35BD}"/>
              </a:ext>
            </a:extLst>
          </p:cNvPr>
          <p:cNvSpPr>
            <a:spLocks noGrp="1"/>
          </p:cNvSpPr>
          <p:nvPr>
            <p:ph type="ctrTitle" hasCustomPrompt="1"/>
          </p:nvPr>
        </p:nvSpPr>
        <p:spPr>
          <a:xfrm>
            <a:off x="1019175" y="966651"/>
            <a:ext cx="10153650" cy="5281718"/>
          </a:xfrm>
          <a:prstGeom prst="rect">
            <a:avLst/>
          </a:prstGeom>
        </p:spPr>
        <p:txBody>
          <a:bodyPr lIns="0" tIns="0" rIns="0" bIns="0" anchor="ctr" anchorCtr="0">
            <a:normAutofit/>
          </a:bodyPr>
          <a:lstStyle>
            <a:lvl1pPr algn="l">
              <a:defRPr sz="6000" b="1" i="0" cap="all" baseline="0">
                <a:solidFill>
                  <a:schemeClr val="bg1"/>
                </a:solidFill>
                <a:latin typeface="Arial" panose="020B0604020202020204" pitchFamily="34" charset="0"/>
                <a:ea typeface="Roboto" pitchFamily="2" charset="0"/>
                <a:cs typeface="Arial" panose="020B0604020202020204" pitchFamily="34" charset="0"/>
              </a:defRPr>
            </a:lvl1pPr>
          </a:lstStyle>
          <a:p>
            <a:r>
              <a:rPr lang="en-US" dirty="0"/>
              <a:t>Section Title 60pt</a:t>
            </a:r>
          </a:p>
        </p:txBody>
      </p:sp>
      <p:sp>
        <p:nvSpPr>
          <p:cNvPr id="10" name="Rectangle 9">
            <a:extLst>
              <a:ext uri="{FF2B5EF4-FFF2-40B4-BE49-F238E27FC236}">
                <a16:creationId xmlns:a16="http://schemas.microsoft.com/office/drawing/2014/main" id="{C9D0E310-A04E-A34E-88EC-C4D17A077D02}"/>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9" name="Text Placeholder 12">
            <a:extLst>
              <a:ext uri="{FF2B5EF4-FFF2-40B4-BE49-F238E27FC236}">
                <a16:creationId xmlns:a16="http://schemas.microsoft.com/office/drawing/2014/main" id="{E61E7D3D-1E2D-7D4F-998A-0FA679A1DB60}"/>
              </a:ext>
            </a:extLst>
          </p:cNvPr>
          <p:cNvSpPr>
            <a:spLocks noGrp="1"/>
          </p:cNvSpPr>
          <p:nvPr>
            <p:ph type="body" sz="quarter" idx="18" hasCustomPrompt="1"/>
          </p:nvPr>
        </p:nvSpPr>
        <p:spPr>
          <a:xfrm>
            <a:off x="304800" y="6171945"/>
            <a:ext cx="3236259" cy="243170"/>
          </a:xfrm>
        </p:spPr>
        <p:txBody>
          <a:bodyPr lIns="0" tIns="0" rIns="0" bIns="0">
            <a:normAutofit/>
          </a:bodyPr>
          <a:lstStyle>
            <a:lvl1pPr>
              <a:defRPr sz="1100" b="0"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
        <p:nvSpPr>
          <p:cNvPr id="8" name="Text Placeholder 18">
            <a:extLst>
              <a:ext uri="{FF2B5EF4-FFF2-40B4-BE49-F238E27FC236}">
                <a16:creationId xmlns:a16="http://schemas.microsoft.com/office/drawing/2014/main" id="{C8CC05EC-B62E-9C47-9B3C-54AACFF838FF}"/>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pic>
        <p:nvPicPr>
          <p:cNvPr id="7" name="Picture 6">
            <a:extLst>
              <a:ext uri="{FF2B5EF4-FFF2-40B4-BE49-F238E27FC236}">
                <a16:creationId xmlns:a16="http://schemas.microsoft.com/office/drawing/2014/main" id="{60C39834-6DB2-904A-99F7-8B6F100DDD9B}"/>
              </a:ext>
            </a:extLst>
          </p:cNvPr>
          <p:cNvPicPr>
            <a:picLocks noChangeAspect="1"/>
          </p:cNvPicPr>
          <p:nvPr userDrawn="1"/>
        </p:nvPicPr>
        <p:blipFill>
          <a:blip r:embed="rId3"/>
          <a:stretch>
            <a:fillRect/>
          </a:stretch>
        </p:blipFill>
        <p:spPr>
          <a:xfrm>
            <a:off x="300038" y="6426199"/>
            <a:ext cx="198728" cy="146431"/>
          </a:xfrm>
          <a:prstGeom prst="rect">
            <a:avLst/>
          </a:prstGeom>
        </p:spPr>
      </p:pic>
      <p:pic>
        <p:nvPicPr>
          <p:cNvPr id="11" name="Picture 10">
            <a:extLst>
              <a:ext uri="{FF2B5EF4-FFF2-40B4-BE49-F238E27FC236}">
                <a16:creationId xmlns:a16="http://schemas.microsoft.com/office/drawing/2014/main" id="{A16E84C0-A1BC-6143-B1E1-CE346C061560}"/>
              </a:ext>
            </a:extLst>
          </p:cNvPr>
          <p:cNvPicPr>
            <a:picLocks noChangeAspect="1"/>
          </p:cNvPicPr>
          <p:nvPr userDrawn="1"/>
        </p:nvPicPr>
        <p:blipFill>
          <a:blip r:embed="rId4"/>
          <a:stretch>
            <a:fillRect/>
          </a:stretch>
        </p:blipFill>
        <p:spPr>
          <a:xfrm>
            <a:off x="507404" y="6426199"/>
            <a:ext cx="211802" cy="146431"/>
          </a:xfrm>
          <a:prstGeom prst="rect">
            <a:avLst/>
          </a:prstGeom>
        </p:spPr>
      </p:pic>
      <p:pic>
        <p:nvPicPr>
          <p:cNvPr id="12" name="Picture 11">
            <a:extLst>
              <a:ext uri="{FF2B5EF4-FFF2-40B4-BE49-F238E27FC236}">
                <a16:creationId xmlns:a16="http://schemas.microsoft.com/office/drawing/2014/main" id="{34D594FB-76FD-0347-8466-546E037A5607}"/>
              </a:ext>
            </a:extLst>
          </p:cNvPr>
          <p:cNvPicPr>
            <a:picLocks noChangeAspect="1"/>
          </p:cNvPicPr>
          <p:nvPr userDrawn="1"/>
        </p:nvPicPr>
        <p:blipFill>
          <a:blip r:embed="rId5"/>
          <a:stretch>
            <a:fillRect/>
          </a:stretch>
        </p:blipFill>
        <p:spPr>
          <a:xfrm>
            <a:off x="718226" y="6426199"/>
            <a:ext cx="222262" cy="146431"/>
          </a:xfrm>
          <a:prstGeom prst="rect">
            <a:avLst/>
          </a:prstGeom>
        </p:spPr>
      </p:pic>
      <p:pic>
        <p:nvPicPr>
          <p:cNvPr id="13" name="Picture 12">
            <a:extLst>
              <a:ext uri="{FF2B5EF4-FFF2-40B4-BE49-F238E27FC236}">
                <a16:creationId xmlns:a16="http://schemas.microsoft.com/office/drawing/2014/main" id="{7C39BC38-52E6-C746-9F37-18516F4EE8CE}"/>
              </a:ext>
            </a:extLst>
          </p:cNvPr>
          <p:cNvPicPr>
            <a:picLocks noChangeAspect="1"/>
          </p:cNvPicPr>
          <p:nvPr userDrawn="1"/>
        </p:nvPicPr>
        <p:blipFill>
          <a:blip r:embed="rId6"/>
          <a:stretch>
            <a:fillRect/>
          </a:stretch>
        </p:blipFill>
        <p:spPr>
          <a:xfrm>
            <a:off x="923637" y="6426348"/>
            <a:ext cx="245795" cy="146431"/>
          </a:xfrm>
          <a:prstGeom prst="rect">
            <a:avLst/>
          </a:prstGeom>
        </p:spPr>
      </p:pic>
    </p:spTree>
    <p:extLst>
      <p:ext uri="{BB962C8B-B14F-4D97-AF65-F5344CB8AC3E}">
        <p14:creationId xmlns:p14="http://schemas.microsoft.com/office/powerpoint/2010/main" val="19546284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Section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D82B8F-7F6A-824A-B6CC-4BE520FE611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37763B-0B43-0E45-B9C5-E0D3214E35BD}"/>
              </a:ext>
            </a:extLst>
          </p:cNvPr>
          <p:cNvSpPr>
            <a:spLocks noGrp="1"/>
          </p:cNvSpPr>
          <p:nvPr>
            <p:ph type="ctrTitle" hasCustomPrompt="1"/>
          </p:nvPr>
        </p:nvSpPr>
        <p:spPr>
          <a:xfrm>
            <a:off x="1019175" y="966651"/>
            <a:ext cx="10153650" cy="5281718"/>
          </a:xfrm>
          <a:prstGeom prst="rect">
            <a:avLst/>
          </a:prstGeom>
        </p:spPr>
        <p:txBody>
          <a:bodyPr lIns="0" tIns="0" rIns="0" bIns="0" anchor="ctr" anchorCtr="0">
            <a:normAutofit/>
          </a:bodyPr>
          <a:lstStyle>
            <a:lvl1pPr algn="l">
              <a:defRPr sz="6000" b="1" i="0" cap="all" baseline="0">
                <a:solidFill>
                  <a:srgbClr val="E0112B"/>
                </a:solidFill>
                <a:latin typeface="Arial" panose="020B0604020202020204" pitchFamily="34" charset="0"/>
                <a:ea typeface="Roboto" pitchFamily="2" charset="0"/>
                <a:cs typeface="Arial" panose="020B0604020202020204" pitchFamily="34" charset="0"/>
              </a:defRPr>
            </a:lvl1pPr>
          </a:lstStyle>
          <a:p>
            <a:r>
              <a:rPr lang="en-US" dirty="0"/>
              <a:t>Section Title 60pt</a:t>
            </a:r>
          </a:p>
        </p:txBody>
      </p:sp>
      <p:sp>
        <p:nvSpPr>
          <p:cNvPr id="10" name="Rectangle 9">
            <a:extLst>
              <a:ext uri="{FF2B5EF4-FFF2-40B4-BE49-F238E27FC236}">
                <a16:creationId xmlns:a16="http://schemas.microsoft.com/office/drawing/2014/main" id="{C9D0E310-A04E-A34E-88EC-C4D17A077D02}"/>
              </a:ext>
            </a:extLst>
          </p:cNvPr>
          <p:cNvSpPr/>
          <p:nvPr userDrawn="1"/>
        </p:nvSpPr>
        <p:spPr>
          <a:xfrm>
            <a:off x="11709782" y="6378957"/>
            <a:ext cx="110743" cy="110743"/>
          </a:xfrm>
          <a:prstGeom prst="rect">
            <a:avLst/>
          </a:prstGeom>
          <a:solidFill>
            <a:srgbClr val="E01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9" name="Text Placeholder 12">
            <a:extLst>
              <a:ext uri="{FF2B5EF4-FFF2-40B4-BE49-F238E27FC236}">
                <a16:creationId xmlns:a16="http://schemas.microsoft.com/office/drawing/2014/main" id="{ED29FF55-A094-494C-BDFD-4CA8713219C0}"/>
              </a:ext>
            </a:extLst>
          </p:cNvPr>
          <p:cNvSpPr>
            <a:spLocks noGrp="1"/>
          </p:cNvSpPr>
          <p:nvPr>
            <p:ph type="body" sz="quarter" idx="18" hasCustomPrompt="1"/>
          </p:nvPr>
        </p:nvSpPr>
        <p:spPr>
          <a:xfrm>
            <a:off x="304800" y="6171945"/>
            <a:ext cx="3236259" cy="243170"/>
          </a:xfrm>
        </p:spPr>
        <p:txBody>
          <a:bodyPr lIns="0" tIns="0" rIns="0" bIns="0">
            <a:normAutofit/>
          </a:bodyPr>
          <a:lstStyle>
            <a:lvl1pPr>
              <a:defRPr sz="1100" b="0" i="0">
                <a:solidFill>
                  <a:srgbClr val="E0112B"/>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
        <p:nvSpPr>
          <p:cNvPr id="11" name="Text Placeholder 18">
            <a:extLst>
              <a:ext uri="{FF2B5EF4-FFF2-40B4-BE49-F238E27FC236}">
                <a16:creationId xmlns:a16="http://schemas.microsoft.com/office/drawing/2014/main" id="{887205A7-1DFC-B44C-A9D9-778026AE1E49}"/>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1800" b="0" i="0" kern="1200" baseline="0" dirty="0">
                <a:solidFill>
                  <a:schemeClr val="tx1"/>
                </a:solidFill>
                <a:effectLst/>
                <a:latin typeface="Arial" panose="020B0604020202020204" pitchFamily="34" charset="0"/>
                <a:cs typeface="Arial" panose="020B0604020202020204" pitchFamily="34" charset="0"/>
              </a:defRPr>
            </a:lvl1pPr>
          </a:lstStyle>
          <a:p>
            <a:r>
              <a:rPr lang="en-US" dirty="0"/>
              <a:t>Department/Institute/Centre name</a:t>
            </a:r>
          </a:p>
        </p:txBody>
      </p:sp>
      <p:pic>
        <p:nvPicPr>
          <p:cNvPr id="24" name="Picture 23">
            <a:extLst>
              <a:ext uri="{FF2B5EF4-FFF2-40B4-BE49-F238E27FC236}">
                <a16:creationId xmlns:a16="http://schemas.microsoft.com/office/drawing/2014/main" id="{53B95DC6-54E1-0549-BD9F-AAFD521A99C9}"/>
              </a:ext>
            </a:extLst>
          </p:cNvPr>
          <p:cNvPicPr>
            <a:picLocks noChangeAspect="1"/>
          </p:cNvPicPr>
          <p:nvPr userDrawn="1"/>
        </p:nvPicPr>
        <p:blipFill>
          <a:blip r:embed="rId3"/>
          <a:stretch>
            <a:fillRect/>
          </a:stretch>
        </p:blipFill>
        <p:spPr>
          <a:xfrm>
            <a:off x="300038" y="6422517"/>
            <a:ext cx="209241" cy="150224"/>
          </a:xfrm>
          <a:prstGeom prst="rect">
            <a:avLst/>
          </a:prstGeom>
        </p:spPr>
      </p:pic>
      <p:pic>
        <p:nvPicPr>
          <p:cNvPr id="25" name="Picture 24">
            <a:extLst>
              <a:ext uri="{FF2B5EF4-FFF2-40B4-BE49-F238E27FC236}">
                <a16:creationId xmlns:a16="http://schemas.microsoft.com/office/drawing/2014/main" id="{08A7F648-07EC-9947-89EF-020D3019EC30}"/>
              </a:ext>
            </a:extLst>
          </p:cNvPr>
          <p:cNvPicPr>
            <a:picLocks noChangeAspect="1"/>
          </p:cNvPicPr>
          <p:nvPr userDrawn="1"/>
        </p:nvPicPr>
        <p:blipFill>
          <a:blip r:embed="rId4"/>
          <a:stretch>
            <a:fillRect/>
          </a:stretch>
        </p:blipFill>
        <p:spPr>
          <a:xfrm>
            <a:off x="497406" y="6425613"/>
            <a:ext cx="228019" cy="150224"/>
          </a:xfrm>
          <a:prstGeom prst="rect">
            <a:avLst/>
          </a:prstGeom>
        </p:spPr>
      </p:pic>
      <p:pic>
        <p:nvPicPr>
          <p:cNvPr id="26" name="Picture 25">
            <a:extLst>
              <a:ext uri="{FF2B5EF4-FFF2-40B4-BE49-F238E27FC236}">
                <a16:creationId xmlns:a16="http://schemas.microsoft.com/office/drawing/2014/main" id="{DAB160F0-9724-9247-8E01-3D9A824EFD8A}"/>
              </a:ext>
            </a:extLst>
          </p:cNvPr>
          <p:cNvPicPr>
            <a:picLocks noChangeAspect="1"/>
          </p:cNvPicPr>
          <p:nvPr userDrawn="1"/>
        </p:nvPicPr>
        <p:blipFill>
          <a:blip r:embed="rId5"/>
          <a:stretch>
            <a:fillRect/>
          </a:stretch>
        </p:blipFill>
        <p:spPr>
          <a:xfrm>
            <a:off x="711927" y="6425824"/>
            <a:ext cx="228019" cy="150224"/>
          </a:xfrm>
          <a:prstGeom prst="rect">
            <a:avLst/>
          </a:prstGeom>
        </p:spPr>
      </p:pic>
      <p:pic>
        <p:nvPicPr>
          <p:cNvPr id="27" name="Picture 26">
            <a:extLst>
              <a:ext uri="{FF2B5EF4-FFF2-40B4-BE49-F238E27FC236}">
                <a16:creationId xmlns:a16="http://schemas.microsoft.com/office/drawing/2014/main" id="{A01D6C39-1E90-3C41-A27C-F372B4042D4C}"/>
              </a:ext>
            </a:extLst>
          </p:cNvPr>
          <p:cNvPicPr>
            <a:picLocks noChangeAspect="1"/>
          </p:cNvPicPr>
          <p:nvPr userDrawn="1"/>
        </p:nvPicPr>
        <p:blipFill>
          <a:blip r:embed="rId6"/>
          <a:stretch>
            <a:fillRect/>
          </a:stretch>
        </p:blipFill>
        <p:spPr>
          <a:xfrm>
            <a:off x="920445" y="6424466"/>
            <a:ext cx="252162" cy="150224"/>
          </a:xfrm>
          <a:prstGeom prst="rect">
            <a:avLst/>
          </a:prstGeom>
        </p:spPr>
      </p:pic>
    </p:spTree>
    <p:extLst>
      <p:ext uri="{BB962C8B-B14F-4D97-AF65-F5344CB8AC3E}">
        <p14:creationId xmlns:p14="http://schemas.microsoft.com/office/powerpoint/2010/main" val="2927987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Content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A3FEE0C-0A96-0248-9516-10BC59EEF6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Title Placeholder 1">
            <a:extLst>
              <a:ext uri="{FF2B5EF4-FFF2-40B4-BE49-F238E27FC236}">
                <a16:creationId xmlns:a16="http://schemas.microsoft.com/office/drawing/2014/main" id="{4F6C8FBA-8122-DE4F-8931-D7978E15E67F}"/>
              </a:ext>
            </a:extLst>
          </p:cNvPr>
          <p:cNvSpPr>
            <a:spLocks noGrp="1"/>
          </p:cNvSpPr>
          <p:nvPr>
            <p:ph type="title" hasCustomPrompt="1"/>
          </p:nvPr>
        </p:nvSpPr>
        <p:spPr>
          <a:xfrm>
            <a:off x="6095999" y="296862"/>
            <a:ext cx="5613783" cy="611187"/>
          </a:xfrm>
          <a:prstGeom prst="rect">
            <a:avLst/>
          </a:prstGeom>
        </p:spPr>
        <p:txBody>
          <a:bodyPr vert="horz" lIns="0" tIns="0" rIns="0" bIns="0" rtlCol="0" anchor="ctr" anchorCtr="0">
            <a:noAutofit/>
          </a:bodyPr>
          <a:lstStyle>
            <a:lvl1pPr algn="r">
              <a:lnSpc>
                <a:spcPts val="3200"/>
              </a:lnSpc>
              <a:defRPr sz="2000" b="1" i="0">
                <a:solidFill>
                  <a:schemeClr val="bg1"/>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13" name="Rectangle 12">
            <a:extLst>
              <a:ext uri="{FF2B5EF4-FFF2-40B4-BE49-F238E27FC236}">
                <a16:creationId xmlns:a16="http://schemas.microsoft.com/office/drawing/2014/main" id="{483E6D21-7AD3-0441-A8C6-8569B63AB571}"/>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11" name="Text Placeholder 3">
            <a:extLst>
              <a:ext uri="{FF2B5EF4-FFF2-40B4-BE49-F238E27FC236}">
                <a16:creationId xmlns:a16="http://schemas.microsoft.com/office/drawing/2014/main" id="{59717407-247D-DA41-9CDC-E95D001991A7}"/>
              </a:ext>
            </a:extLst>
          </p:cNvPr>
          <p:cNvSpPr>
            <a:spLocks noGrp="1"/>
          </p:cNvSpPr>
          <p:nvPr>
            <p:ph type="body" sz="quarter" idx="10"/>
          </p:nvPr>
        </p:nvSpPr>
        <p:spPr>
          <a:xfrm>
            <a:off x="1019175" y="1700213"/>
            <a:ext cx="10153650" cy="4448038"/>
          </a:xfrm>
          <a:prstGeom prst="rect">
            <a:avLst/>
          </a:prstGeom>
        </p:spPr>
        <p:txBody>
          <a:bodyPr/>
          <a:lstStyle>
            <a:lvl1pPr algn="l">
              <a:defRPr sz="2400" b="1" i="0" baseline="0">
                <a:solidFill>
                  <a:schemeClr val="bg1"/>
                </a:solidFill>
                <a:latin typeface="Arial" panose="020B0604020202020204" pitchFamily="34" charset="0"/>
                <a:cs typeface="Arial" panose="020B0604020202020204" pitchFamily="34" charset="0"/>
              </a:defRPr>
            </a:lvl1pPr>
            <a:lvl2pPr marL="184150" indent="-176213" algn="l">
              <a:buClr>
                <a:schemeClr val="bg1"/>
              </a:buClr>
              <a:buFont typeface="Wingdings" pitchFamily="2" charset="2"/>
              <a:buChar char="§"/>
              <a:defRPr sz="2400" b="0" i="0">
                <a:solidFill>
                  <a:schemeClr val="bg1"/>
                </a:solidFill>
                <a:latin typeface="Arial" panose="020B0604020202020204" pitchFamily="34" charset="0"/>
                <a:cs typeface="Arial" panose="020B0604020202020204" pitchFamily="34" charset="0"/>
              </a:defRPr>
            </a:lvl2pPr>
            <a:lvl3pPr marL="185738" indent="177800" algn="l">
              <a:buClr>
                <a:schemeClr val="bg1"/>
              </a:buClr>
              <a:buFont typeface="Wingdings" pitchFamily="2" charset="2"/>
              <a:buChar char="§"/>
              <a:defRPr sz="2400" b="0" i="0">
                <a:solidFill>
                  <a:schemeClr val="bg1"/>
                </a:solidFill>
                <a:latin typeface="Arial" panose="020B0604020202020204" pitchFamily="34" charset="0"/>
                <a:cs typeface="Arial" panose="020B0604020202020204" pitchFamily="34" charset="0"/>
              </a:defRPr>
            </a:lvl3pPr>
            <a:lvl4pPr marL="541338" indent="-177800" algn="l">
              <a:buClr>
                <a:schemeClr val="bg1"/>
              </a:buClr>
              <a:buFont typeface="Wingdings" pitchFamily="2" charset="2"/>
              <a:buChar char="§"/>
              <a:defRPr sz="2000" b="0" i="0">
                <a:solidFill>
                  <a:schemeClr val="bg1"/>
                </a:solidFill>
                <a:latin typeface="Arial" panose="020B0604020202020204" pitchFamily="34" charset="0"/>
                <a:cs typeface="Arial" panose="020B0604020202020204" pitchFamily="34" charset="0"/>
              </a:defRPr>
            </a:lvl4pPr>
            <a:lvl5pPr marL="541337" indent="0" algn="l">
              <a:buNone/>
              <a:defRPr sz="20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2">
            <a:extLst>
              <a:ext uri="{FF2B5EF4-FFF2-40B4-BE49-F238E27FC236}">
                <a16:creationId xmlns:a16="http://schemas.microsoft.com/office/drawing/2014/main" id="{34B96331-9581-4E43-ABF0-A901F058A99B}"/>
              </a:ext>
            </a:extLst>
          </p:cNvPr>
          <p:cNvSpPr>
            <a:spLocks noGrp="1"/>
          </p:cNvSpPr>
          <p:nvPr>
            <p:ph type="body" sz="quarter" idx="18" hasCustomPrompt="1"/>
          </p:nvPr>
        </p:nvSpPr>
        <p:spPr>
          <a:xfrm>
            <a:off x="304800" y="6171945"/>
            <a:ext cx="3236259" cy="243170"/>
          </a:xfrm>
        </p:spPr>
        <p:txBody>
          <a:bodyPr lIns="0" tIns="0" rIns="0" bIns="0">
            <a:normAutofit/>
          </a:bodyPr>
          <a:lstStyle>
            <a:lvl1pPr>
              <a:defRPr sz="1100" b="0"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
        <p:nvSpPr>
          <p:cNvPr id="8" name="Text Placeholder 18">
            <a:extLst>
              <a:ext uri="{FF2B5EF4-FFF2-40B4-BE49-F238E27FC236}">
                <a16:creationId xmlns:a16="http://schemas.microsoft.com/office/drawing/2014/main" id="{7D42BA40-87FF-5E42-8A4C-E9433C6F2374}"/>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pic>
        <p:nvPicPr>
          <p:cNvPr id="9" name="Picture 8">
            <a:extLst>
              <a:ext uri="{FF2B5EF4-FFF2-40B4-BE49-F238E27FC236}">
                <a16:creationId xmlns:a16="http://schemas.microsoft.com/office/drawing/2014/main" id="{70B4BB3F-7DB8-F64F-BC21-D56FACCE4C9D}"/>
              </a:ext>
            </a:extLst>
          </p:cNvPr>
          <p:cNvPicPr>
            <a:picLocks noChangeAspect="1"/>
          </p:cNvPicPr>
          <p:nvPr userDrawn="1"/>
        </p:nvPicPr>
        <p:blipFill>
          <a:blip r:embed="rId3"/>
          <a:stretch>
            <a:fillRect/>
          </a:stretch>
        </p:blipFill>
        <p:spPr>
          <a:xfrm>
            <a:off x="300038" y="6426199"/>
            <a:ext cx="198728" cy="146431"/>
          </a:xfrm>
          <a:prstGeom prst="rect">
            <a:avLst/>
          </a:prstGeom>
        </p:spPr>
      </p:pic>
      <p:pic>
        <p:nvPicPr>
          <p:cNvPr id="14" name="Picture 13">
            <a:extLst>
              <a:ext uri="{FF2B5EF4-FFF2-40B4-BE49-F238E27FC236}">
                <a16:creationId xmlns:a16="http://schemas.microsoft.com/office/drawing/2014/main" id="{FD5C75E6-AFEF-F44C-8653-CB4C5BB94B10}"/>
              </a:ext>
            </a:extLst>
          </p:cNvPr>
          <p:cNvPicPr>
            <a:picLocks noChangeAspect="1"/>
          </p:cNvPicPr>
          <p:nvPr userDrawn="1"/>
        </p:nvPicPr>
        <p:blipFill>
          <a:blip r:embed="rId4"/>
          <a:stretch>
            <a:fillRect/>
          </a:stretch>
        </p:blipFill>
        <p:spPr>
          <a:xfrm>
            <a:off x="507404" y="6426199"/>
            <a:ext cx="211802" cy="146431"/>
          </a:xfrm>
          <a:prstGeom prst="rect">
            <a:avLst/>
          </a:prstGeom>
        </p:spPr>
      </p:pic>
      <p:pic>
        <p:nvPicPr>
          <p:cNvPr id="15" name="Picture 14">
            <a:extLst>
              <a:ext uri="{FF2B5EF4-FFF2-40B4-BE49-F238E27FC236}">
                <a16:creationId xmlns:a16="http://schemas.microsoft.com/office/drawing/2014/main" id="{2697838D-875E-8D49-A0FE-D850C83C3BF4}"/>
              </a:ext>
            </a:extLst>
          </p:cNvPr>
          <p:cNvPicPr>
            <a:picLocks noChangeAspect="1"/>
          </p:cNvPicPr>
          <p:nvPr userDrawn="1"/>
        </p:nvPicPr>
        <p:blipFill>
          <a:blip r:embed="rId5"/>
          <a:stretch>
            <a:fillRect/>
          </a:stretch>
        </p:blipFill>
        <p:spPr>
          <a:xfrm>
            <a:off x="718226" y="6426199"/>
            <a:ext cx="222262" cy="146431"/>
          </a:xfrm>
          <a:prstGeom prst="rect">
            <a:avLst/>
          </a:prstGeom>
        </p:spPr>
      </p:pic>
      <p:pic>
        <p:nvPicPr>
          <p:cNvPr id="16" name="Picture 15">
            <a:extLst>
              <a:ext uri="{FF2B5EF4-FFF2-40B4-BE49-F238E27FC236}">
                <a16:creationId xmlns:a16="http://schemas.microsoft.com/office/drawing/2014/main" id="{61C19022-A94A-3244-B4B3-0F9EF5A94A7E}"/>
              </a:ext>
            </a:extLst>
          </p:cNvPr>
          <p:cNvPicPr>
            <a:picLocks noChangeAspect="1"/>
          </p:cNvPicPr>
          <p:nvPr userDrawn="1"/>
        </p:nvPicPr>
        <p:blipFill>
          <a:blip r:embed="rId6"/>
          <a:stretch>
            <a:fillRect/>
          </a:stretch>
        </p:blipFill>
        <p:spPr>
          <a:xfrm>
            <a:off x="923637" y="6426348"/>
            <a:ext cx="245795" cy="146431"/>
          </a:xfrm>
          <a:prstGeom prst="rect">
            <a:avLst/>
          </a:prstGeom>
        </p:spPr>
      </p:pic>
    </p:spTree>
    <p:extLst>
      <p:ext uri="{BB962C8B-B14F-4D97-AF65-F5344CB8AC3E}">
        <p14:creationId xmlns:p14="http://schemas.microsoft.com/office/powerpoint/2010/main" val="2636290841"/>
      </p:ext>
    </p:extLst>
  </p:cSld>
  <p:clrMapOvr>
    <a:masterClrMapping/>
  </p:clrMapOvr>
  <p:extLst>
    <p:ext uri="{DCECCB84-F9BA-43D5-87BE-67443E8EF086}">
      <p15:sldGuideLst xmlns:p15="http://schemas.microsoft.com/office/powerpoint/2012/main">
        <p15:guide id="1" pos="3840">
          <p15:clr>
            <a:srgbClr val="FBAE40"/>
          </p15:clr>
        </p15:guide>
        <p15:guide id="2" orient="horz" pos="48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ntent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B63E7E-A2E8-BF4C-BE2D-5511C1F2688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483E6D21-7AD3-0441-A8C6-8569B63AB571}"/>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12" name="Title Placeholder 1">
            <a:extLst>
              <a:ext uri="{FF2B5EF4-FFF2-40B4-BE49-F238E27FC236}">
                <a16:creationId xmlns:a16="http://schemas.microsoft.com/office/drawing/2014/main" id="{5013BD44-70D3-0447-99F0-C19BF8D53A87}"/>
              </a:ext>
            </a:extLst>
          </p:cNvPr>
          <p:cNvSpPr>
            <a:spLocks noGrp="1"/>
          </p:cNvSpPr>
          <p:nvPr>
            <p:ph type="title" hasCustomPrompt="1"/>
          </p:nvPr>
        </p:nvSpPr>
        <p:spPr>
          <a:xfrm>
            <a:off x="6095999" y="296862"/>
            <a:ext cx="5613783" cy="611187"/>
          </a:xfrm>
          <a:prstGeom prst="rect">
            <a:avLst/>
          </a:prstGeom>
        </p:spPr>
        <p:txBody>
          <a:bodyPr vert="horz" lIns="0" tIns="0" rIns="0" bIns="0" rtlCol="0" anchor="ctr" anchorCtr="0">
            <a:noAutofit/>
          </a:bodyPr>
          <a:lstStyle>
            <a:lvl1pPr algn="r">
              <a:lnSpc>
                <a:spcPts val="3200"/>
              </a:lnSpc>
              <a:defRPr sz="2000" b="1" i="0">
                <a:solidFill>
                  <a:schemeClr val="bg1"/>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8" name="Text Placeholder 12">
            <a:extLst>
              <a:ext uri="{FF2B5EF4-FFF2-40B4-BE49-F238E27FC236}">
                <a16:creationId xmlns:a16="http://schemas.microsoft.com/office/drawing/2014/main" id="{4EF713E7-A59D-234A-9964-F3587B0A5AFB}"/>
              </a:ext>
            </a:extLst>
          </p:cNvPr>
          <p:cNvSpPr>
            <a:spLocks noGrp="1"/>
          </p:cNvSpPr>
          <p:nvPr>
            <p:ph type="body" sz="quarter" idx="18" hasCustomPrompt="1"/>
          </p:nvPr>
        </p:nvSpPr>
        <p:spPr>
          <a:xfrm>
            <a:off x="304800" y="6171945"/>
            <a:ext cx="3236259" cy="243170"/>
          </a:xfrm>
        </p:spPr>
        <p:txBody>
          <a:bodyPr lIns="0" tIns="0" rIns="0" bIns="0">
            <a:normAutofit/>
          </a:bodyPr>
          <a:lstStyle>
            <a:lvl1pPr>
              <a:defRPr sz="1100" b="0"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
        <p:nvSpPr>
          <p:cNvPr id="9" name="Text Placeholder 3">
            <a:extLst>
              <a:ext uri="{FF2B5EF4-FFF2-40B4-BE49-F238E27FC236}">
                <a16:creationId xmlns:a16="http://schemas.microsoft.com/office/drawing/2014/main" id="{8E0CE2A9-7B0A-6848-9FD9-D42F76C91BEB}"/>
              </a:ext>
            </a:extLst>
          </p:cNvPr>
          <p:cNvSpPr>
            <a:spLocks noGrp="1"/>
          </p:cNvSpPr>
          <p:nvPr>
            <p:ph type="body" sz="quarter" idx="10"/>
          </p:nvPr>
        </p:nvSpPr>
        <p:spPr>
          <a:xfrm>
            <a:off x="1019175" y="1700213"/>
            <a:ext cx="10153650" cy="4448038"/>
          </a:xfrm>
          <a:prstGeom prst="rect">
            <a:avLst/>
          </a:prstGeom>
        </p:spPr>
        <p:txBody>
          <a:bodyPr/>
          <a:lstStyle>
            <a:lvl1pPr algn="l">
              <a:defRPr sz="2400" b="1" i="0" baseline="0">
                <a:solidFill>
                  <a:schemeClr val="bg1"/>
                </a:solidFill>
                <a:latin typeface="Arial" panose="020B0604020202020204" pitchFamily="34" charset="0"/>
                <a:cs typeface="Arial" panose="020B0604020202020204" pitchFamily="34" charset="0"/>
              </a:defRPr>
            </a:lvl1pPr>
            <a:lvl2pPr marL="184150" indent="-176213" algn="l">
              <a:buClr>
                <a:schemeClr val="bg1"/>
              </a:buClr>
              <a:buFont typeface="Wingdings" pitchFamily="2" charset="2"/>
              <a:buChar char="§"/>
              <a:defRPr sz="2400" b="0" i="0">
                <a:solidFill>
                  <a:schemeClr val="bg1"/>
                </a:solidFill>
                <a:latin typeface="Arial" panose="020B0604020202020204" pitchFamily="34" charset="0"/>
                <a:cs typeface="Arial" panose="020B0604020202020204" pitchFamily="34" charset="0"/>
              </a:defRPr>
            </a:lvl2pPr>
            <a:lvl3pPr marL="185738" indent="177800" algn="l">
              <a:buClr>
                <a:schemeClr val="bg1"/>
              </a:buClr>
              <a:buFont typeface="Wingdings" pitchFamily="2" charset="2"/>
              <a:buChar char="§"/>
              <a:defRPr sz="2400" b="0" i="0">
                <a:solidFill>
                  <a:schemeClr val="bg1"/>
                </a:solidFill>
                <a:latin typeface="Arial" panose="020B0604020202020204" pitchFamily="34" charset="0"/>
                <a:cs typeface="Arial" panose="020B0604020202020204" pitchFamily="34" charset="0"/>
              </a:defRPr>
            </a:lvl3pPr>
            <a:lvl4pPr marL="541338" indent="-177800" algn="l">
              <a:buClr>
                <a:schemeClr val="bg1"/>
              </a:buClr>
              <a:buFont typeface="Wingdings" pitchFamily="2" charset="2"/>
              <a:buChar char="§"/>
              <a:defRPr sz="2000" b="0" i="0">
                <a:solidFill>
                  <a:schemeClr val="bg1"/>
                </a:solidFill>
                <a:latin typeface="Arial" panose="020B0604020202020204" pitchFamily="34" charset="0"/>
                <a:cs typeface="Arial" panose="020B0604020202020204" pitchFamily="34" charset="0"/>
              </a:defRPr>
            </a:lvl4pPr>
            <a:lvl5pPr marL="541337" indent="0" algn="l">
              <a:buNone/>
              <a:defRPr sz="20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8">
            <a:extLst>
              <a:ext uri="{FF2B5EF4-FFF2-40B4-BE49-F238E27FC236}">
                <a16:creationId xmlns:a16="http://schemas.microsoft.com/office/drawing/2014/main" id="{FC375E6C-AF29-7D44-BC26-72893CE531C2}"/>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pic>
        <p:nvPicPr>
          <p:cNvPr id="11" name="Picture 10">
            <a:extLst>
              <a:ext uri="{FF2B5EF4-FFF2-40B4-BE49-F238E27FC236}">
                <a16:creationId xmlns:a16="http://schemas.microsoft.com/office/drawing/2014/main" id="{A19783DA-C2D1-0B44-A3E3-1B0FA3858C35}"/>
              </a:ext>
            </a:extLst>
          </p:cNvPr>
          <p:cNvPicPr>
            <a:picLocks noChangeAspect="1"/>
          </p:cNvPicPr>
          <p:nvPr userDrawn="1"/>
        </p:nvPicPr>
        <p:blipFill>
          <a:blip r:embed="rId3"/>
          <a:stretch>
            <a:fillRect/>
          </a:stretch>
        </p:blipFill>
        <p:spPr>
          <a:xfrm>
            <a:off x="300038" y="6426199"/>
            <a:ext cx="198728" cy="146431"/>
          </a:xfrm>
          <a:prstGeom prst="rect">
            <a:avLst/>
          </a:prstGeom>
        </p:spPr>
      </p:pic>
      <p:pic>
        <p:nvPicPr>
          <p:cNvPr id="14" name="Picture 13">
            <a:extLst>
              <a:ext uri="{FF2B5EF4-FFF2-40B4-BE49-F238E27FC236}">
                <a16:creationId xmlns:a16="http://schemas.microsoft.com/office/drawing/2014/main" id="{8FD3FC20-4946-184E-BDD4-B351F50F8A04}"/>
              </a:ext>
            </a:extLst>
          </p:cNvPr>
          <p:cNvPicPr>
            <a:picLocks noChangeAspect="1"/>
          </p:cNvPicPr>
          <p:nvPr userDrawn="1"/>
        </p:nvPicPr>
        <p:blipFill>
          <a:blip r:embed="rId4"/>
          <a:stretch>
            <a:fillRect/>
          </a:stretch>
        </p:blipFill>
        <p:spPr>
          <a:xfrm>
            <a:off x="507404" y="6426199"/>
            <a:ext cx="211802" cy="146431"/>
          </a:xfrm>
          <a:prstGeom prst="rect">
            <a:avLst/>
          </a:prstGeom>
        </p:spPr>
      </p:pic>
      <p:pic>
        <p:nvPicPr>
          <p:cNvPr id="15" name="Picture 14">
            <a:extLst>
              <a:ext uri="{FF2B5EF4-FFF2-40B4-BE49-F238E27FC236}">
                <a16:creationId xmlns:a16="http://schemas.microsoft.com/office/drawing/2014/main" id="{767421D6-54F7-704C-94C2-9B83DCB0A1F4}"/>
              </a:ext>
            </a:extLst>
          </p:cNvPr>
          <p:cNvPicPr>
            <a:picLocks noChangeAspect="1"/>
          </p:cNvPicPr>
          <p:nvPr userDrawn="1"/>
        </p:nvPicPr>
        <p:blipFill>
          <a:blip r:embed="rId5"/>
          <a:stretch>
            <a:fillRect/>
          </a:stretch>
        </p:blipFill>
        <p:spPr>
          <a:xfrm>
            <a:off x="718226" y="6426199"/>
            <a:ext cx="222262" cy="146431"/>
          </a:xfrm>
          <a:prstGeom prst="rect">
            <a:avLst/>
          </a:prstGeom>
        </p:spPr>
      </p:pic>
      <p:pic>
        <p:nvPicPr>
          <p:cNvPr id="16" name="Picture 15">
            <a:extLst>
              <a:ext uri="{FF2B5EF4-FFF2-40B4-BE49-F238E27FC236}">
                <a16:creationId xmlns:a16="http://schemas.microsoft.com/office/drawing/2014/main" id="{8FA2BC44-269B-2744-9FD5-6EB519A4540B}"/>
              </a:ext>
            </a:extLst>
          </p:cNvPr>
          <p:cNvPicPr>
            <a:picLocks noChangeAspect="1"/>
          </p:cNvPicPr>
          <p:nvPr userDrawn="1"/>
        </p:nvPicPr>
        <p:blipFill>
          <a:blip r:embed="rId6"/>
          <a:stretch>
            <a:fillRect/>
          </a:stretch>
        </p:blipFill>
        <p:spPr>
          <a:xfrm>
            <a:off x="923637" y="6426348"/>
            <a:ext cx="245795" cy="146431"/>
          </a:xfrm>
          <a:prstGeom prst="rect">
            <a:avLst/>
          </a:prstGeom>
        </p:spPr>
      </p:pic>
    </p:spTree>
    <p:extLst>
      <p:ext uri="{BB962C8B-B14F-4D97-AF65-F5344CB8AC3E}">
        <p14:creationId xmlns:p14="http://schemas.microsoft.com/office/powerpoint/2010/main" val="302891267"/>
      </p:ext>
    </p:extLst>
  </p:cSld>
  <p:clrMapOvr>
    <a:masterClrMapping/>
  </p:clrMapOvr>
  <p:extLst>
    <p:ext uri="{DCECCB84-F9BA-43D5-87BE-67443E8EF086}">
      <p15:sldGuideLst xmlns:p15="http://schemas.microsoft.com/office/powerpoint/2012/main">
        <p15:guide id="1" pos="3840">
          <p15:clr>
            <a:srgbClr val="FBAE40"/>
          </p15:clr>
        </p15:guide>
        <p15:guide id="2" orient="horz" pos="48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ontent Slide">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42EE3CEB-CF31-4B46-893E-8D990D23DC2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Title Placeholder 1">
            <a:extLst>
              <a:ext uri="{FF2B5EF4-FFF2-40B4-BE49-F238E27FC236}">
                <a16:creationId xmlns:a16="http://schemas.microsoft.com/office/drawing/2014/main" id="{4F6C8FBA-8122-DE4F-8931-D7978E15E67F}"/>
              </a:ext>
            </a:extLst>
          </p:cNvPr>
          <p:cNvSpPr>
            <a:spLocks noGrp="1"/>
          </p:cNvSpPr>
          <p:nvPr>
            <p:ph type="title" hasCustomPrompt="1"/>
          </p:nvPr>
        </p:nvSpPr>
        <p:spPr>
          <a:xfrm>
            <a:off x="6095999" y="296862"/>
            <a:ext cx="5613783" cy="611187"/>
          </a:xfrm>
          <a:prstGeom prst="rect">
            <a:avLst/>
          </a:prstGeom>
        </p:spPr>
        <p:txBody>
          <a:bodyPr vert="horz" lIns="0" tIns="0" rIns="0" bIns="0" rtlCol="0" anchor="ctr" anchorCtr="0">
            <a:noAutofit/>
          </a:bodyPr>
          <a:lstStyle>
            <a:lvl1pPr algn="r">
              <a:lnSpc>
                <a:spcPts val="3200"/>
              </a:lnSpc>
              <a:defRPr sz="2000" b="1" i="0">
                <a:solidFill>
                  <a:schemeClr val="bg1"/>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13" name="Rectangle 12">
            <a:extLst>
              <a:ext uri="{FF2B5EF4-FFF2-40B4-BE49-F238E27FC236}">
                <a16:creationId xmlns:a16="http://schemas.microsoft.com/office/drawing/2014/main" id="{483E6D21-7AD3-0441-A8C6-8569B63AB571}"/>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11" name="Text Placeholder 12">
            <a:extLst>
              <a:ext uri="{FF2B5EF4-FFF2-40B4-BE49-F238E27FC236}">
                <a16:creationId xmlns:a16="http://schemas.microsoft.com/office/drawing/2014/main" id="{0B3FA61B-56F3-1640-BA9C-BCCA15087D4C}"/>
              </a:ext>
            </a:extLst>
          </p:cNvPr>
          <p:cNvSpPr>
            <a:spLocks noGrp="1"/>
          </p:cNvSpPr>
          <p:nvPr>
            <p:ph type="body" sz="quarter" idx="18" hasCustomPrompt="1"/>
          </p:nvPr>
        </p:nvSpPr>
        <p:spPr>
          <a:xfrm>
            <a:off x="304800" y="6171945"/>
            <a:ext cx="3236259" cy="243170"/>
          </a:xfrm>
        </p:spPr>
        <p:txBody>
          <a:bodyPr lIns="0" tIns="0" rIns="0" bIns="0">
            <a:normAutofit/>
          </a:bodyPr>
          <a:lstStyle>
            <a:lvl1pPr>
              <a:defRPr sz="1100" b="0"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
        <p:nvSpPr>
          <p:cNvPr id="9" name="Text Placeholder 3">
            <a:extLst>
              <a:ext uri="{FF2B5EF4-FFF2-40B4-BE49-F238E27FC236}">
                <a16:creationId xmlns:a16="http://schemas.microsoft.com/office/drawing/2014/main" id="{22C605C6-4CD7-D74A-A9C5-96A51CD2FDBA}"/>
              </a:ext>
            </a:extLst>
          </p:cNvPr>
          <p:cNvSpPr>
            <a:spLocks noGrp="1"/>
          </p:cNvSpPr>
          <p:nvPr>
            <p:ph type="body" sz="quarter" idx="10"/>
          </p:nvPr>
        </p:nvSpPr>
        <p:spPr>
          <a:xfrm>
            <a:off x="1019175" y="1700213"/>
            <a:ext cx="10153650" cy="4448038"/>
          </a:xfrm>
          <a:prstGeom prst="rect">
            <a:avLst/>
          </a:prstGeom>
        </p:spPr>
        <p:txBody>
          <a:bodyPr/>
          <a:lstStyle>
            <a:lvl1pPr algn="l">
              <a:defRPr sz="2400" b="1" i="0" baseline="0">
                <a:solidFill>
                  <a:schemeClr val="bg1"/>
                </a:solidFill>
                <a:latin typeface="Arial" panose="020B0604020202020204" pitchFamily="34" charset="0"/>
                <a:cs typeface="Arial" panose="020B0604020202020204" pitchFamily="34" charset="0"/>
              </a:defRPr>
            </a:lvl1pPr>
            <a:lvl2pPr marL="184150" indent="-176213" algn="l">
              <a:buClr>
                <a:schemeClr val="bg1"/>
              </a:buClr>
              <a:buFont typeface="Wingdings" pitchFamily="2" charset="2"/>
              <a:buChar char="§"/>
              <a:defRPr sz="2400" b="0" i="0">
                <a:solidFill>
                  <a:schemeClr val="bg1"/>
                </a:solidFill>
                <a:latin typeface="Arial" panose="020B0604020202020204" pitchFamily="34" charset="0"/>
                <a:cs typeface="Arial" panose="020B0604020202020204" pitchFamily="34" charset="0"/>
              </a:defRPr>
            </a:lvl2pPr>
            <a:lvl3pPr marL="185738" indent="177800" algn="l">
              <a:buClr>
                <a:schemeClr val="bg1"/>
              </a:buClr>
              <a:buFont typeface="Wingdings" pitchFamily="2" charset="2"/>
              <a:buChar char="§"/>
              <a:defRPr sz="2400" b="0" i="0">
                <a:solidFill>
                  <a:schemeClr val="bg1"/>
                </a:solidFill>
                <a:latin typeface="Arial" panose="020B0604020202020204" pitchFamily="34" charset="0"/>
                <a:cs typeface="Arial" panose="020B0604020202020204" pitchFamily="34" charset="0"/>
              </a:defRPr>
            </a:lvl3pPr>
            <a:lvl4pPr marL="541338" indent="-177800" algn="l">
              <a:buClr>
                <a:schemeClr val="bg1"/>
              </a:buClr>
              <a:buFont typeface="Wingdings" pitchFamily="2" charset="2"/>
              <a:buChar char="§"/>
              <a:defRPr sz="2000" b="0" i="0">
                <a:solidFill>
                  <a:schemeClr val="bg1"/>
                </a:solidFill>
                <a:latin typeface="Arial" panose="020B0604020202020204" pitchFamily="34" charset="0"/>
                <a:cs typeface="Arial" panose="020B0604020202020204" pitchFamily="34" charset="0"/>
              </a:defRPr>
            </a:lvl4pPr>
            <a:lvl5pPr marL="541337" indent="0" algn="l">
              <a:buNone/>
              <a:defRPr sz="20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18">
            <a:extLst>
              <a:ext uri="{FF2B5EF4-FFF2-40B4-BE49-F238E27FC236}">
                <a16:creationId xmlns:a16="http://schemas.microsoft.com/office/drawing/2014/main" id="{3AE90E2F-123F-7E49-B191-98744F702609}"/>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pic>
        <p:nvPicPr>
          <p:cNvPr id="28" name="Picture 27">
            <a:extLst>
              <a:ext uri="{FF2B5EF4-FFF2-40B4-BE49-F238E27FC236}">
                <a16:creationId xmlns:a16="http://schemas.microsoft.com/office/drawing/2014/main" id="{80779C13-0994-0E4E-9D05-02C4333FC2BE}"/>
              </a:ext>
            </a:extLst>
          </p:cNvPr>
          <p:cNvPicPr>
            <a:picLocks noChangeAspect="1"/>
          </p:cNvPicPr>
          <p:nvPr userDrawn="1"/>
        </p:nvPicPr>
        <p:blipFill>
          <a:blip r:embed="rId3"/>
          <a:stretch>
            <a:fillRect/>
          </a:stretch>
        </p:blipFill>
        <p:spPr>
          <a:xfrm>
            <a:off x="300038" y="6426199"/>
            <a:ext cx="198728" cy="146431"/>
          </a:xfrm>
          <a:prstGeom prst="rect">
            <a:avLst/>
          </a:prstGeom>
        </p:spPr>
      </p:pic>
      <p:pic>
        <p:nvPicPr>
          <p:cNvPr id="29" name="Picture 28">
            <a:extLst>
              <a:ext uri="{FF2B5EF4-FFF2-40B4-BE49-F238E27FC236}">
                <a16:creationId xmlns:a16="http://schemas.microsoft.com/office/drawing/2014/main" id="{75BCAA3C-7B7A-F34E-B50D-DFCEB15017D0}"/>
              </a:ext>
            </a:extLst>
          </p:cNvPr>
          <p:cNvPicPr>
            <a:picLocks noChangeAspect="1"/>
          </p:cNvPicPr>
          <p:nvPr userDrawn="1"/>
        </p:nvPicPr>
        <p:blipFill>
          <a:blip r:embed="rId4"/>
          <a:stretch>
            <a:fillRect/>
          </a:stretch>
        </p:blipFill>
        <p:spPr>
          <a:xfrm>
            <a:off x="507404" y="6426199"/>
            <a:ext cx="211802" cy="146431"/>
          </a:xfrm>
          <a:prstGeom prst="rect">
            <a:avLst/>
          </a:prstGeom>
        </p:spPr>
      </p:pic>
      <p:pic>
        <p:nvPicPr>
          <p:cNvPr id="30" name="Picture 29">
            <a:extLst>
              <a:ext uri="{FF2B5EF4-FFF2-40B4-BE49-F238E27FC236}">
                <a16:creationId xmlns:a16="http://schemas.microsoft.com/office/drawing/2014/main" id="{40625885-0B08-0144-9594-468620ECF2D0}"/>
              </a:ext>
            </a:extLst>
          </p:cNvPr>
          <p:cNvPicPr>
            <a:picLocks noChangeAspect="1"/>
          </p:cNvPicPr>
          <p:nvPr userDrawn="1"/>
        </p:nvPicPr>
        <p:blipFill>
          <a:blip r:embed="rId5"/>
          <a:stretch>
            <a:fillRect/>
          </a:stretch>
        </p:blipFill>
        <p:spPr>
          <a:xfrm>
            <a:off x="718226" y="6426199"/>
            <a:ext cx="222262" cy="146431"/>
          </a:xfrm>
          <a:prstGeom prst="rect">
            <a:avLst/>
          </a:prstGeom>
        </p:spPr>
      </p:pic>
      <p:pic>
        <p:nvPicPr>
          <p:cNvPr id="31" name="Picture 30">
            <a:extLst>
              <a:ext uri="{FF2B5EF4-FFF2-40B4-BE49-F238E27FC236}">
                <a16:creationId xmlns:a16="http://schemas.microsoft.com/office/drawing/2014/main" id="{3C0D853B-3E6C-E048-90A0-19BC2D19B5EC}"/>
              </a:ext>
            </a:extLst>
          </p:cNvPr>
          <p:cNvPicPr>
            <a:picLocks noChangeAspect="1"/>
          </p:cNvPicPr>
          <p:nvPr userDrawn="1"/>
        </p:nvPicPr>
        <p:blipFill>
          <a:blip r:embed="rId6"/>
          <a:stretch>
            <a:fillRect/>
          </a:stretch>
        </p:blipFill>
        <p:spPr>
          <a:xfrm>
            <a:off x="923637" y="6426348"/>
            <a:ext cx="245795" cy="146431"/>
          </a:xfrm>
          <a:prstGeom prst="rect">
            <a:avLst/>
          </a:prstGeom>
        </p:spPr>
      </p:pic>
    </p:spTree>
    <p:extLst>
      <p:ext uri="{BB962C8B-B14F-4D97-AF65-F5344CB8AC3E}">
        <p14:creationId xmlns:p14="http://schemas.microsoft.com/office/powerpoint/2010/main" val="3751718944"/>
      </p:ext>
    </p:extLst>
  </p:cSld>
  <p:clrMapOvr>
    <a:masterClrMapping/>
  </p:clrMapOvr>
  <p:extLst>
    <p:ext uri="{DCECCB84-F9BA-43D5-87BE-67443E8EF086}">
      <p15:sldGuideLst xmlns:p15="http://schemas.microsoft.com/office/powerpoint/2012/main">
        <p15:guide id="1" pos="3840">
          <p15:clr>
            <a:srgbClr val="FBAE40"/>
          </p15:clr>
        </p15:guide>
        <p15:guide id="2" orient="horz" pos="48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Quota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1D304E-E920-994A-BDCE-74BCD41F3B6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ext Placeholder 3">
            <a:extLst>
              <a:ext uri="{FF2B5EF4-FFF2-40B4-BE49-F238E27FC236}">
                <a16:creationId xmlns:a16="http://schemas.microsoft.com/office/drawing/2014/main" id="{1D1995B3-9C18-0B46-9DB9-FF4EBBCF9BF7}"/>
              </a:ext>
            </a:extLst>
          </p:cNvPr>
          <p:cNvSpPr>
            <a:spLocks noGrp="1"/>
          </p:cNvSpPr>
          <p:nvPr>
            <p:ph type="body" sz="half" idx="13"/>
          </p:nvPr>
        </p:nvSpPr>
        <p:spPr bwMode="gray">
          <a:xfrm>
            <a:off x="2027238" y="4468641"/>
            <a:ext cx="8174745" cy="712936"/>
          </a:xfrm>
          <a:prstGeom prst="rect">
            <a:avLst/>
          </a:prstGeom>
        </p:spPr>
        <p:txBody>
          <a:bodyPr anchor="t">
            <a:normAutofit/>
          </a:bodyPr>
          <a:lstStyle>
            <a:lvl1pPr marL="0" indent="0">
              <a:buNone/>
              <a:defRPr lang="en-US" sz="1600" b="0" i="0" kern="1200" cap="small" dirty="0">
                <a:solidFill>
                  <a:schemeClr val="bg1"/>
                </a:solidFill>
                <a:latin typeface="Arial" panose="020B0604020202020204" pitchFamily="34" charset="0"/>
                <a:ea typeface="Roboto" pitchFamily="2"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2" name="Picture 1">
            <a:extLst>
              <a:ext uri="{FF2B5EF4-FFF2-40B4-BE49-F238E27FC236}">
                <a16:creationId xmlns:a16="http://schemas.microsoft.com/office/drawing/2014/main" id="{D311394D-C8DE-2241-B208-DA70916AE463}"/>
              </a:ext>
            </a:extLst>
          </p:cNvPr>
          <p:cNvPicPr>
            <a:picLocks noChangeAspect="1"/>
          </p:cNvPicPr>
          <p:nvPr userDrawn="1"/>
        </p:nvPicPr>
        <p:blipFill>
          <a:blip r:embed="rId3"/>
          <a:stretch>
            <a:fillRect/>
          </a:stretch>
        </p:blipFill>
        <p:spPr>
          <a:xfrm>
            <a:off x="1019175" y="1700212"/>
            <a:ext cx="735627" cy="555807"/>
          </a:xfrm>
          <a:prstGeom prst="rect">
            <a:avLst/>
          </a:prstGeom>
        </p:spPr>
      </p:pic>
      <p:sp>
        <p:nvSpPr>
          <p:cNvPr id="5" name="Text Placeholder 4">
            <a:extLst>
              <a:ext uri="{FF2B5EF4-FFF2-40B4-BE49-F238E27FC236}">
                <a16:creationId xmlns:a16="http://schemas.microsoft.com/office/drawing/2014/main" id="{9DC30009-2503-624C-A582-9F3ABD1EC622}"/>
              </a:ext>
            </a:extLst>
          </p:cNvPr>
          <p:cNvSpPr>
            <a:spLocks noGrp="1"/>
          </p:cNvSpPr>
          <p:nvPr>
            <p:ph type="body" sz="quarter" idx="14" hasCustomPrompt="1"/>
          </p:nvPr>
        </p:nvSpPr>
        <p:spPr>
          <a:xfrm>
            <a:off x="2017713" y="1700213"/>
            <a:ext cx="8184270" cy="2456151"/>
          </a:xfrm>
          <a:prstGeom prst="rect">
            <a:avLst/>
          </a:prstGeom>
        </p:spPr>
        <p:txBody>
          <a:bodyPr>
            <a:normAutofit/>
          </a:bodyPr>
          <a:lstStyle>
            <a:lvl1pPr>
              <a:defRPr sz="3200" b="1" i="0">
                <a:solidFill>
                  <a:schemeClr val="bg1"/>
                </a:solidFill>
                <a:latin typeface="Arial" panose="020B0604020202020204" pitchFamily="34" charset="0"/>
                <a:ea typeface="Roboto Medium" pitchFamily="2" charset="0"/>
                <a:cs typeface="Arial" panose="020B0604020202020204" pitchFamily="34" charset="0"/>
              </a:defRPr>
            </a:lvl1pPr>
          </a:lstStyle>
          <a:p>
            <a:pPr lvl="0"/>
            <a:r>
              <a:rPr lang="en-US" dirty="0"/>
              <a:t>Quotation</a:t>
            </a:r>
          </a:p>
        </p:txBody>
      </p:sp>
      <p:sp>
        <p:nvSpPr>
          <p:cNvPr id="16" name="Rectangle 15">
            <a:extLst>
              <a:ext uri="{FF2B5EF4-FFF2-40B4-BE49-F238E27FC236}">
                <a16:creationId xmlns:a16="http://schemas.microsoft.com/office/drawing/2014/main" id="{2D0A254F-FD11-B345-9418-7408A3B62E34}"/>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9" name="Title Placeholder 1">
            <a:extLst>
              <a:ext uri="{FF2B5EF4-FFF2-40B4-BE49-F238E27FC236}">
                <a16:creationId xmlns:a16="http://schemas.microsoft.com/office/drawing/2014/main" id="{CC9267AC-3FAE-D64E-BF6E-F8A2AF3AF2F5}"/>
              </a:ext>
            </a:extLst>
          </p:cNvPr>
          <p:cNvSpPr>
            <a:spLocks noGrp="1"/>
          </p:cNvSpPr>
          <p:nvPr>
            <p:ph type="title" hasCustomPrompt="1"/>
          </p:nvPr>
        </p:nvSpPr>
        <p:spPr>
          <a:xfrm>
            <a:off x="6095999" y="296862"/>
            <a:ext cx="5613783" cy="611187"/>
          </a:xfrm>
          <a:prstGeom prst="rect">
            <a:avLst/>
          </a:prstGeom>
        </p:spPr>
        <p:txBody>
          <a:bodyPr vert="horz" lIns="0" tIns="0" rIns="0" bIns="0" rtlCol="0" anchor="ctr" anchorCtr="0">
            <a:noAutofit/>
          </a:bodyPr>
          <a:lstStyle>
            <a:lvl1pPr algn="r">
              <a:lnSpc>
                <a:spcPts val="3200"/>
              </a:lnSpc>
              <a:defRPr sz="2000" b="1" i="0">
                <a:solidFill>
                  <a:schemeClr val="bg1"/>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10" name="Text Placeholder 18">
            <a:extLst>
              <a:ext uri="{FF2B5EF4-FFF2-40B4-BE49-F238E27FC236}">
                <a16:creationId xmlns:a16="http://schemas.microsoft.com/office/drawing/2014/main" id="{F1BBA82F-86B3-FD46-B97F-64C96563C06B}"/>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spTree>
    <p:extLst>
      <p:ext uri="{BB962C8B-B14F-4D97-AF65-F5344CB8AC3E}">
        <p14:creationId xmlns:p14="http://schemas.microsoft.com/office/powerpoint/2010/main" val="54601451"/>
      </p:ext>
    </p:extLst>
  </p:cSld>
  <p:clrMapOvr>
    <a:masterClrMapping/>
  </p:clrMapOvr>
  <p:extLst>
    <p:ext uri="{DCECCB84-F9BA-43D5-87BE-67443E8EF086}">
      <p15:sldGuideLst xmlns:p15="http://schemas.microsoft.com/office/powerpoint/2012/main">
        <p15:guide id="1" pos="3840">
          <p15:clr>
            <a:srgbClr val="FBAE40"/>
          </p15:clr>
        </p15:guide>
        <p15:guide id="3" orient="horz" pos="2341">
          <p15:clr>
            <a:srgbClr val="FBAE40"/>
          </p15:clr>
        </p15:guide>
        <p15:guide id="4" pos="642">
          <p15:clr>
            <a:srgbClr val="FBAE40"/>
          </p15:clr>
        </p15:guide>
        <p15:guide id="5" pos="127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Content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465593-437A-3849-BE5D-7B6BADB9724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Title Placeholder 1">
            <a:extLst>
              <a:ext uri="{FF2B5EF4-FFF2-40B4-BE49-F238E27FC236}">
                <a16:creationId xmlns:a16="http://schemas.microsoft.com/office/drawing/2014/main" id="{4F6C8FBA-8122-DE4F-8931-D7978E15E67F}"/>
              </a:ext>
            </a:extLst>
          </p:cNvPr>
          <p:cNvSpPr>
            <a:spLocks noGrp="1"/>
          </p:cNvSpPr>
          <p:nvPr>
            <p:ph type="title" hasCustomPrompt="1"/>
          </p:nvPr>
        </p:nvSpPr>
        <p:spPr>
          <a:xfrm>
            <a:off x="6095999" y="296862"/>
            <a:ext cx="5612607" cy="611187"/>
          </a:xfrm>
          <a:prstGeom prst="rect">
            <a:avLst/>
          </a:prstGeom>
        </p:spPr>
        <p:txBody>
          <a:bodyPr vert="horz" lIns="0" tIns="0" rIns="0" bIns="0" rtlCol="0" anchor="ctr" anchorCtr="0">
            <a:noAutofit/>
          </a:bodyPr>
          <a:lstStyle>
            <a:lvl1pPr algn="r">
              <a:lnSpc>
                <a:spcPts val="3200"/>
              </a:lnSpc>
              <a:defRPr sz="2000" b="1" i="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13" name="Rectangle 12">
            <a:extLst>
              <a:ext uri="{FF2B5EF4-FFF2-40B4-BE49-F238E27FC236}">
                <a16:creationId xmlns:a16="http://schemas.microsoft.com/office/drawing/2014/main" id="{483E6D21-7AD3-0441-A8C6-8569B63AB571}"/>
              </a:ext>
            </a:extLst>
          </p:cNvPr>
          <p:cNvSpPr/>
          <p:nvPr userDrawn="1"/>
        </p:nvSpPr>
        <p:spPr>
          <a:xfrm>
            <a:off x="11709782" y="6378957"/>
            <a:ext cx="110743" cy="110743"/>
          </a:xfrm>
          <a:prstGeom prst="rect">
            <a:avLst/>
          </a:prstGeom>
          <a:solidFill>
            <a:srgbClr val="E01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F43131"/>
              </a:solidFill>
              <a:latin typeface="Roboto Regular" pitchFamily="2" charset="0"/>
            </a:endParaRPr>
          </a:p>
        </p:txBody>
      </p:sp>
      <p:sp>
        <p:nvSpPr>
          <p:cNvPr id="4" name="Text Placeholder 3">
            <a:extLst>
              <a:ext uri="{FF2B5EF4-FFF2-40B4-BE49-F238E27FC236}">
                <a16:creationId xmlns:a16="http://schemas.microsoft.com/office/drawing/2014/main" id="{B1F4D892-BB66-1A46-9376-090F24867236}"/>
              </a:ext>
            </a:extLst>
          </p:cNvPr>
          <p:cNvSpPr>
            <a:spLocks noGrp="1"/>
          </p:cNvSpPr>
          <p:nvPr>
            <p:ph type="body" sz="quarter" idx="10"/>
          </p:nvPr>
        </p:nvSpPr>
        <p:spPr>
          <a:xfrm>
            <a:off x="1019175" y="1700213"/>
            <a:ext cx="10153650" cy="4448038"/>
          </a:xfrm>
          <a:prstGeom prst="rect">
            <a:avLst/>
          </a:prstGeom>
        </p:spPr>
        <p:txBody>
          <a:bodyPr/>
          <a:lstStyle>
            <a:lvl1pPr algn="l">
              <a:defRPr sz="2400" b="1" i="0" baseline="0">
                <a:solidFill>
                  <a:srgbClr val="E0112B"/>
                </a:solidFill>
                <a:latin typeface="Arial" panose="020B0604020202020204" pitchFamily="34" charset="0"/>
                <a:cs typeface="Arial" panose="020B0604020202020204" pitchFamily="34" charset="0"/>
              </a:defRPr>
            </a:lvl1pPr>
            <a:lvl2pPr marL="184150" indent="-176213" algn="l">
              <a:buClr>
                <a:srgbClr val="E0112B"/>
              </a:buClr>
              <a:buFont typeface="Wingdings" pitchFamily="2" charset="2"/>
              <a:buChar char="§"/>
              <a:defRPr sz="2400" b="0" i="0">
                <a:solidFill>
                  <a:schemeClr val="tx1"/>
                </a:solidFill>
                <a:latin typeface="Arial" panose="020B0604020202020204" pitchFamily="34" charset="0"/>
                <a:cs typeface="Arial" panose="020B0604020202020204" pitchFamily="34" charset="0"/>
              </a:defRPr>
            </a:lvl2pPr>
            <a:lvl3pPr marL="185738" indent="177800" algn="l">
              <a:buClr>
                <a:srgbClr val="E0112B"/>
              </a:buClr>
              <a:buFont typeface="Wingdings" pitchFamily="2" charset="2"/>
              <a:buChar char="§"/>
              <a:defRPr sz="2400" b="0" i="0">
                <a:solidFill>
                  <a:schemeClr val="tx1"/>
                </a:solidFill>
                <a:latin typeface="Arial" panose="020B0604020202020204" pitchFamily="34" charset="0"/>
                <a:cs typeface="Arial" panose="020B0604020202020204" pitchFamily="34" charset="0"/>
              </a:defRPr>
            </a:lvl3pPr>
            <a:lvl4pPr marL="541338" indent="-177800" algn="l">
              <a:buClr>
                <a:schemeClr val="tx1"/>
              </a:buClr>
              <a:buFont typeface="Wingdings" pitchFamily="2" charset="2"/>
              <a:buChar char="§"/>
              <a:defRPr sz="2000" b="0" i="0">
                <a:solidFill>
                  <a:schemeClr val="tx1"/>
                </a:solidFill>
                <a:latin typeface="Arial" panose="020B0604020202020204" pitchFamily="34" charset="0"/>
                <a:cs typeface="Arial" panose="020B0604020202020204" pitchFamily="34" charset="0"/>
              </a:defRPr>
            </a:lvl4pPr>
            <a:lvl5pPr marL="541337" indent="0" algn="l">
              <a:buNone/>
              <a:defRPr sz="2000" b="0" i="0">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2">
            <a:extLst>
              <a:ext uri="{FF2B5EF4-FFF2-40B4-BE49-F238E27FC236}">
                <a16:creationId xmlns:a16="http://schemas.microsoft.com/office/drawing/2014/main" id="{E6A717F1-9D6B-3C4F-9DD5-B4FCDD581075}"/>
              </a:ext>
            </a:extLst>
          </p:cNvPr>
          <p:cNvSpPr>
            <a:spLocks noGrp="1"/>
          </p:cNvSpPr>
          <p:nvPr>
            <p:ph type="body" sz="quarter" idx="18" hasCustomPrompt="1"/>
          </p:nvPr>
        </p:nvSpPr>
        <p:spPr>
          <a:xfrm>
            <a:off x="304800" y="6171945"/>
            <a:ext cx="3236259" cy="243170"/>
          </a:xfrm>
        </p:spPr>
        <p:txBody>
          <a:bodyPr lIns="0" tIns="0" rIns="0" bIns="0">
            <a:normAutofit/>
          </a:bodyPr>
          <a:lstStyle>
            <a:lvl1pPr>
              <a:defRPr sz="1100" b="0" i="0">
                <a:solidFill>
                  <a:srgbClr val="E0112B"/>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
        <p:nvSpPr>
          <p:cNvPr id="14" name="Text Placeholder 18">
            <a:extLst>
              <a:ext uri="{FF2B5EF4-FFF2-40B4-BE49-F238E27FC236}">
                <a16:creationId xmlns:a16="http://schemas.microsoft.com/office/drawing/2014/main" id="{C9B05F03-CBDF-0840-9582-A0F116D1B1AA}"/>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1800" b="0" i="0" kern="1200" baseline="0" dirty="0">
                <a:solidFill>
                  <a:schemeClr val="tx1"/>
                </a:solidFill>
                <a:effectLst/>
                <a:latin typeface="Arial" panose="020B0604020202020204" pitchFamily="34" charset="0"/>
                <a:cs typeface="Arial" panose="020B0604020202020204" pitchFamily="34" charset="0"/>
              </a:defRPr>
            </a:lvl1pPr>
          </a:lstStyle>
          <a:p>
            <a:r>
              <a:rPr lang="en-US" dirty="0"/>
              <a:t>Department/Institute/Centre name</a:t>
            </a:r>
          </a:p>
        </p:txBody>
      </p:sp>
      <p:pic>
        <p:nvPicPr>
          <p:cNvPr id="18" name="Picture 17">
            <a:extLst>
              <a:ext uri="{FF2B5EF4-FFF2-40B4-BE49-F238E27FC236}">
                <a16:creationId xmlns:a16="http://schemas.microsoft.com/office/drawing/2014/main" id="{4B2F53E9-AA47-0244-8948-33D678ECAC8D}"/>
              </a:ext>
            </a:extLst>
          </p:cNvPr>
          <p:cNvPicPr>
            <a:picLocks noChangeAspect="1"/>
          </p:cNvPicPr>
          <p:nvPr userDrawn="1"/>
        </p:nvPicPr>
        <p:blipFill>
          <a:blip r:embed="rId3"/>
          <a:stretch>
            <a:fillRect/>
          </a:stretch>
        </p:blipFill>
        <p:spPr>
          <a:xfrm>
            <a:off x="300038" y="6422517"/>
            <a:ext cx="209241" cy="150224"/>
          </a:xfrm>
          <a:prstGeom prst="rect">
            <a:avLst/>
          </a:prstGeom>
        </p:spPr>
      </p:pic>
      <p:pic>
        <p:nvPicPr>
          <p:cNvPr id="19" name="Picture 18">
            <a:extLst>
              <a:ext uri="{FF2B5EF4-FFF2-40B4-BE49-F238E27FC236}">
                <a16:creationId xmlns:a16="http://schemas.microsoft.com/office/drawing/2014/main" id="{DE230A53-7C63-7E4F-8EAE-DF93E3EF12FC}"/>
              </a:ext>
            </a:extLst>
          </p:cNvPr>
          <p:cNvPicPr>
            <a:picLocks noChangeAspect="1"/>
          </p:cNvPicPr>
          <p:nvPr userDrawn="1"/>
        </p:nvPicPr>
        <p:blipFill>
          <a:blip r:embed="rId4"/>
          <a:stretch>
            <a:fillRect/>
          </a:stretch>
        </p:blipFill>
        <p:spPr>
          <a:xfrm>
            <a:off x="497406" y="6425613"/>
            <a:ext cx="228019" cy="150224"/>
          </a:xfrm>
          <a:prstGeom prst="rect">
            <a:avLst/>
          </a:prstGeom>
        </p:spPr>
      </p:pic>
      <p:pic>
        <p:nvPicPr>
          <p:cNvPr id="20" name="Picture 19">
            <a:extLst>
              <a:ext uri="{FF2B5EF4-FFF2-40B4-BE49-F238E27FC236}">
                <a16:creationId xmlns:a16="http://schemas.microsoft.com/office/drawing/2014/main" id="{99A45018-5898-0E42-B7A4-03021A916990}"/>
              </a:ext>
            </a:extLst>
          </p:cNvPr>
          <p:cNvPicPr>
            <a:picLocks noChangeAspect="1"/>
          </p:cNvPicPr>
          <p:nvPr userDrawn="1"/>
        </p:nvPicPr>
        <p:blipFill>
          <a:blip r:embed="rId5"/>
          <a:stretch>
            <a:fillRect/>
          </a:stretch>
        </p:blipFill>
        <p:spPr>
          <a:xfrm>
            <a:off x="711927" y="6425824"/>
            <a:ext cx="228019" cy="150224"/>
          </a:xfrm>
          <a:prstGeom prst="rect">
            <a:avLst/>
          </a:prstGeom>
        </p:spPr>
      </p:pic>
      <p:pic>
        <p:nvPicPr>
          <p:cNvPr id="21" name="Picture 20">
            <a:extLst>
              <a:ext uri="{FF2B5EF4-FFF2-40B4-BE49-F238E27FC236}">
                <a16:creationId xmlns:a16="http://schemas.microsoft.com/office/drawing/2014/main" id="{F5EA4BFA-2736-F64F-B7DA-C9764AADF0F7}"/>
              </a:ext>
            </a:extLst>
          </p:cNvPr>
          <p:cNvPicPr>
            <a:picLocks noChangeAspect="1"/>
          </p:cNvPicPr>
          <p:nvPr userDrawn="1"/>
        </p:nvPicPr>
        <p:blipFill>
          <a:blip r:embed="rId6"/>
          <a:stretch>
            <a:fillRect/>
          </a:stretch>
        </p:blipFill>
        <p:spPr>
          <a:xfrm>
            <a:off x="920445" y="6424466"/>
            <a:ext cx="252162" cy="150224"/>
          </a:xfrm>
          <a:prstGeom prst="rect">
            <a:avLst/>
          </a:prstGeom>
        </p:spPr>
      </p:pic>
    </p:spTree>
    <p:extLst>
      <p:ext uri="{BB962C8B-B14F-4D97-AF65-F5344CB8AC3E}">
        <p14:creationId xmlns:p14="http://schemas.microsoft.com/office/powerpoint/2010/main" val="473161060"/>
      </p:ext>
    </p:extLst>
  </p:cSld>
  <p:clrMapOvr>
    <a:masterClrMapping/>
  </p:clrMapOvr>
  <p:extLst>
    <p:ext uri="{DCECCB84-F9BA-43D5-87BE-67443E8EF086}">
      <p15:sldGuideLst xmlns:p15="http://schemas.microsoft.com/office/powerpoint/2012/main">
        <p15:guide id="1" pos="3840">
          <p15:clr>
            <a:srgbClr val="FBAE40"/>
          </p15:clr>
        </p15:guide>
        <p15:guide id="2" orient="horz" pos="48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 Tab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AED529D-445D-0944-AF7F-259EF22ABC4D}"/>
              </a:ext>
            </a:extLst>
          </p:cNvPr>
          <p:cNvPicPr>
            <a:picLocks noChangeAspect="1"/>
          </p:cNvPicPr>
          <p:nvPr userDrawn="1"/>
        </p:nvPicPr>
        <p:blipFill>
          <a:blip r:embed="rId2"/>
          <a:stretch>
            <a:fillRect/>
          </a:stretch>
        </p:blipFill>
        <p:spPr>
          <a:xfrm>
            <a:off x="0" y="0"/>
            <a:ext cx="12192000" cy="6858000"/>
          </a:xfrm>
          <a:prstGeom prst="rect">
            <a:avLst/>
          </a:prstGeom>
        </p:spPr>
      </p:pic>
      <p:graphicFrame>
        <p:nvGraphicFramePr>
          <p:cNvPr id="7" name="Table 6">
            <a:extLst>
              <a:ext uri="{FF2B5EF4-FFF2-40B4-BE49-F238E27FC236}">
                <a16:creationId xmlns:a16="http://schemas.microsoft.com/office/drawing/2014/main" id="{5A7AADDF-B893-1F40-A6F9-E4B0C4ADFD05}"/>
              </a:ext>
            </a:extLst>
          </p:cNvPr>
          <p:cNvGraphicFramePr>
            <a:graphicFrameLocks noGrp="1"/>
          </p:cNvGraphicFramePr>
          <p:nvPr userDrawn="1">
            <p:extLst>
              <p:ext uri="{D42A27DB-BD31-4B8C-83A1-F6EECF244321}">
                <p14:modId xmlns:p14="http://schemas.microsoft.com/office/powerpoint/2010/main" val="1031356280"/>
              </p:ext>
            </p:extLst>
          </p:nvPr>
        </p:nvGraphicFramePr>
        <p:xfrm>
          <a:off x="3582616" y="2575944"/>
          <a:ext cx="7590207" cy="3110752"/>
        </p:xfrm>
        <a:graphic>
          <a:graphicData uri="http://schemas.openxmlformats.org/drawingml/2006/table">
            <a:tbl>
              <a:tblPr>
                <a:tableStyleId>{D7AC3CCA-C797-4891-BE02-D94E43425B78}</a:tableStyleId>
              </a:tblPr>
              <a:tblGrid>
                <a:gridCol w="2530069">
                  <a:extLst>
                    <a:ext uri="{9D8B030D-6E8A-4147-A177-3AD203B41FA5}">
                      <a16:colId xmlns:a16="http://schemas.microsoft.com/office/drawing/2014/main" val="3960185239"/>
                    </a:ext>
                  </a:extLst>
                </a:gridCol>
                <a:gridCol w="2530069">
                  <a:extLst>
                    <a:ext uri="{9D8B030D-6E8A-4147-A177-3AD203B41FA5}">
                      <a16:colId xmlns:a16="http://schemas.microsoft.com/office/drawing/2014/main" val="3970087552"/>
                    </a:ext>
                  </a:extLst>
                </a:gridCol>
                <a:gridCol w="2530069">
                  <a:extLst>
                    <a:ext uri="{9D8B030D-6E8A-4147-A177-3AD203B41FA5}">
                      <a16:colId xmlns:a16="http://schemas.microsoft.com/office/drawing/2014/main" val="788991164"/>
                    </a:ext>
                  </a:extLst>
                </a:gridCol>
              </a:tblGrid>
              <a:tr h="381367">
                <a:tc>
                  <a:txBody>
                    <a:bodyPr/>
                    <a:lstStyle/>
                    <a:p>
                      <a:r>
                        <a:rPr lang="en-US" sz="1200" b="0" i="0" dirty="0">
                          <a:solidFill>
                            <a:schemeClr val="bg1"/>
                          </a:solidFill>
                          <a:latin typeface="Arial" panose="020B0604020202020204" pitchFamily="34" charset="0"/>
                          <a:ea typeface="Roboto" pitchFamily="2" charset="0"/>
                          <a:cs typeface="Arial" panose="020B0604020202020204" pitchFamily="34" charset="0"/>
                        </a:rPr>
                        <a:t>Column 1 - Header</a:t>
                      </a:r>
                    </a:p>
                  </a:txBody>
                  <a:tcPr marL="103090" marR="103090" marT="51545" marB="51545"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0112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latin typeface="Arial" panose="020B0604020202020204" pitchFamily="34" charset="0"/>
                          <a:ea typeface="Roboto" pitchFamily="2" charset="0"/>
                          <a:cs typeface="Arial" panose="020B0604020202020204" pitchFamily="34" charset="0"/>
                        </a:rPr>
                        <a:t>Column 2 - Header</a:t>
                      </a:r>
                    </a:p>
                  </a:txBody>
                  <a:tcPr marL="103090" marR="103090" marT="51545" marB="5154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0112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latin typeface="Arial" panose="020B0604020202020204" pitchFamily="34" charset="0"/>
                          <a:ea typeface="Roboto" pitchFamily="2" charset="0"/>
                          <a:cs typeface="Arial" panose="020B0604020202020204" pitchFamily="34" charset="0"/>
                        </a:rPr>
                        <a:t>Column 3 - Header</a:t>
                      </a:r>
                    </a:p>
                  </a:txBody>
                  <a:tcPr marL="103090" marR="103090" marT="51545" marB="51545"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0112B"/>
                    </a:solidFill>
                  </a:tcPr>
                </a:tc>
                <a:extLst>
                  <a:ext uri="{0D108BD9-81ED-4DB2-BD59-A6C34878D82A}">
                    <a16:rowId xmlns:a16="http://schemas.microsoft.com/office/drawing/2014/main" val="3057498365"/>
                  </a:ext>
                </a:extLst>
              </a:tr>
              <a:tr h="545877">
                <a:tc>
                  <a:txBody>
                    <a:bodyPr/>
                    <a:lstStyle/>
                    <a:p>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1</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1</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1</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3487505"/>
                  </a:ext>
                </a:extLst>
              </a:tr>
              <a:tr h="5458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2</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2</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2</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15698798"/>
                  </a:ext>
                </a:extLst>
              </a:tr>
              <a:tr h="5458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3</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3</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3</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5716424"/>
                  </a:ext>
                </a:extLst>
              </a:tr>
              <a:tr h="5458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4</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4</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4</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16748519"/>
                  </a:ext>
                </a:extLst>
              </a:tr>
              <a:tr h="5458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5</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5</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ln>
                            <a:noFill/>
                          </a:ln>
                          <a:solidFill>
                            <a:schemeClr val="tx1"/>
                          </a:solidFill>
                          <a:latin typeface="Arial" panose="020B0604020202020204" pitchFamily="34" charset="0"/>
                          <a:ea typeface="Roboto" pitchFamily="2" charset="0"/>
                          <a:cs typeface="Arial" panose="020B0604020202020204" pitchFamily="34" charset="0"/>
                        </a:rPr>
                        <a:t>Row 5</a:t>
                      </a:r>
                    </a:p>
                  </a:txBody>
                  <a:tcPr marL="103090" marR="103090" marT="40587" marB="4058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7789778"/>
                  </a:ext>
                </a:extLst>
              </a:tr>
            </a:tbl>
          </a:graphicData>
        </a:graphic>
      </p:graphicFrame>
      <p:sp>
        <p:nvSpPr>
          <p:cNvPr id="17" name="Title Placeholder 1">
            <a:extLst>
              <a:ext uri="{FF2B5EF4-FFF2-40B4-BE49-F238E27FC236}">
                <a16:creationId xmlns:a16="http://schemas.microsoft.com/office/drawing/2014/main" id="{749D7CAD-5A2F-0449-A01D-392B3E8C0453}"/>
              </a:ext>
            </a:extLst>
          </p:cNvPr>
          <p:cNvSpPr txBox="1">
            <a:spLocks/>
          </p:cNvSpPr>
          <p:nvPr userDrawn="1"/>
        </p:nvSpPr>
        <p:spPr>
          <a:xfrm>
            <a:off x="6096000" y="296863"/>
            <a:ext cx="5795963" cy="611187"/>
          </a:xfrm>
          <a:prstGeom prst="rect">
            <a:avLst/>
          </a:prstGeom>
        </p:spPr>
        <p:txBody>
          <a:bodyPr vert="horz" lIns="0" tIns="0" rIns="0" bIns="0" rtlCol="0" anchor="b" anchorCtr="0">
            <a:noAutofit/>
          </a:bodyPr>
          <a:lstStyle>
            <a:lvl1pPr algn="r" defTabSz="914400" rtl="0" eaLnBrk="1" latinLnBrk="0" hangingPunct="1">
              <a:lnSpc>
                <a:spcPts val="3200"/>
              </a:lnSpc>
              <a:spcBef>
                <a:spcPct val="0"/>
              </a:spcBef>
              <a:buNone/>
              <a:defRPr sz="1800" b="0" i="0" kern="1200">
                <a:solidFill>
                  <a:schemeClr val="bg1"/>
                </a:solidFill>
                <a:latin typeface="Roboto Medium" pitchFamily="2" charset="0"/>
                <a:ea typeface="Roboto Medium" pitchFamily="2" charset="0"/>
                <a:cs typeface="+mj-cs"/>
              </a:defRPr>
            </a:lvl1pPr>
          </a:lstStyle>
          <a:p>
            <a:r>
              <a:rPr lang="en-US" dirty="0"/>
              <a:t>Presentation Title Here</a:t>
            </a:r>
          </a:p>
        </p:txBody>
      </p:sp>
      <p:sp>
        <p:nvSpPr>
          <p:cNvPr id="12" name="Title Placeholder 1">
            <a:extLst>
              <a:ext uri="{FF2B5EF4-FFF2-40B4-BE49-F238E27FC236}">
                <a16:creationId xmlns:a16="http://schemas.microsoft.com/office/drawing/2014/main" id="{3DDC974E-0D35-CA42-B541-BD8ECCC3729D}"/>
              </a:ext>
            </a:extLst>
          </p:cNvPr>
          <p:cNvSpPr>
            <a:spLocks noGrp="1"/>
          </p:cNvSpPr>
          <p:nvPr>
            <p:ph type="title" hasCustomPrompt="1"/>
          </p:nvPr>
        </p:nvSpPr>
        <p:spPr>
          <a:xfrm>
            <a:off x="6096000" y="296862"/>
            <a:ext cx="5612606" cy="611187"/>
          </a:xfrm>
          <a:prstGeom prst="rect">
            <a:avLst/>
          </a:prstGeom>
        </p:spPr>
        <p:txBody>
          <a:bodyPr vert="horz" lIns="0" tIns="0" rIns="0" bIns="0" rtlCol="0" anchor="ctr" anchorCtr="0">
            <a:noAutofit/>
          </a:bodyPr>
          <a:lstStyle>
            <a:lvl1pPr algn="r">
              <a:lnSpc>
                <a:spcPts val="3200"/>
              </a:lnSpc>
              <a:defRPr sz="2000" b="1" i="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18" name="Rectangle 17">
            <a:extLst>
              <a:ext uri="{FF2B5EF4-FFF2-40B4-BE49-F238E27FC236}">
                <a16:creationId xmlns:a16="http://schemas.microsoft.com/office/drawing/2014/main" id="{57BF0F7A-D769-CC4A-98BD-0004789D630C}"/>
              </a:ext>
            </a:extLst>
          </p:cNvPr>
          <p:cNvSpPr/>
          <p:nvPr userDrawn="1"/>
        </p:nvSpPr>
        <p:spPr>
          <a:xfrm>
            <a:off x="11709782" y="6378957"/>
            <a:ext cx="110743" cy="110743"/>
          </a:xfrm>
          <a:prstGeom prst="rect">
            <a:avLst/>
          </a:prstGeom>
          <a:solidFill>
            <a:srgbClr val="E01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25" name="Title 6">
            <a:extLst>
              <a:ext uri="{FF2B5EF4-FFF2-40B4-BE49-F238E27FC236}">
                <a16:creationId xmlns:a16="http://schemas.microsoft.com/office/drawing/2014/main" id="{A1C40F5D-8EEE-024A-B53E-DB43E4A6628A}"/>
              </a:ext>
            </a:extLst>
          </p:cNvPr>
          <p:cNvSpPr txBox="1">
            <a:spLocks/>
          </p:cNvSpPr>
          <p:nvPr userDrawn="1"/>
        </p:nvSpPr>
        <p:spPr>
          <a:xfrm>
            <a:off x="1019175" y="1700213"/>
            <a:ext cx="2616001" cy="4608512"/>
          </a:xfrm>
          <a:prstGeom prst="rect">
            <a:avLst/>
          </a:prstGeom>
        </p:spPr>
        <p:txBody>
          <a:bodyPr anchor="ctr" anchorCtr="0"/>
          <a:lstStyle>
            <a:lvl1pPr algn="l" defTabSz="914400" rtl="0" eaLnBrk="1" latinLnBrk="0" hangingPunct="1">
              <a:lnSpc>
                <a:spcPts val="3600"/>
              </a:lnSpc>
              <a:spcBef>
                <a:spcPct val="0"/>
              </a:spcBef>
              <a:buNone/>
              <a:defRPr sz="3200" kern="1200">
                <a:solidFill>
                  <a:srgbClr val="F43131"/>
                </a:solidFill>
                <a:latin typeface="+mj-lt"/>
                <a:ea typeface="+mj-ea"/>
                <a:cs typeface="+mj-cs"/>
              </a:defRPr>
            </a:lvl1pPr>
          </a:lstStyle>
          <a:p>
            <a:r>
              <a:rPr lang="en-US" b="0" i="0" baseline="0" dirty="0">
                <a:solidFill>
                  <a:srgbClr val="E0112B"/>
                </a:solidFill>
                <a:latin typeface="Arial" panose="020B0604020202020204" pitchFamily="34" charset="0"/>
                <a:ea typeface="Roboto Medium" pitchFamily="2" charset="0"/>
                <a:cs typeface="Arial" panose="020B0604020202020204" pitchFamily="34" charset="0"/>
              </a:rPr>
              <a:t>Click to edit M</a:t>
            </a:r>
            <a:r>
              <a:rPr lang="en-US" b="0" i="0" dirty="0">
                <a:solidFill>
                  <a:srgbClr val="E0112B"/>
                </a:solidFill>
                <a:latin typeface="Arial" panose="020B0604020202020204" pitchFamily="34" charset="0"/>
                <a:ea typeface="Roboto Medium" pitchFamily="2" charset="0"/>
                <a:cs typeface="Arial" panose="020B0604020202020204" pitchFamily="34" charset="0"/>
              </a:rPr>
              <a:t>aster title style</a:t>
            </a:r>
            <a:endParaRPr lang="en-GB" b="0" i="0" dirty="0">
              <a:solidFill>
                <a:srgbClr val="E0112B"/>
              </a:solidFill>
              <a:latin typeface="Arial" panose="020B0604020202020204" pitchFamily="34" charset="0"/>
              <a:ea typeface="Roboto Medium" pitchFamily="2" charset="0"/>
              <a:cs typeface="Arial" panose="020B0604020202020204" pitchFamily="34" charset="0"/>
            </a:endParaRPr>
          </a:p>
        </p:txBody>
      </p:sp>
      <p:sp>
        <p:nvSpPr>
          <p:cNvPr id="11" name="Text Placeholder 12">
            <a:extLst>
              <a:ext uri="{FF2B5EF4-FFF2-40B4-BE49-F238E27FC236}">
                <a16:creationId xmlns:a16="http://schemas.microsoft.com/office/drawing/2014/main" id="{DEBB4EBA-25CF-6E4E-BE01-E1A00539F8DC}"/>
              </a:ext>
            </a:extLst>
          </p:cNvPr>
          <p:cNvSpPr>
            <a:spLocks noGrp="1"/>
          </p:cNvSpPr>
          <p:nvPr>
            <p:ph type="body" sz="quarter" idx="18" hasCustomPrompt="1"/>
          </p:nvPr>
        </p:nvSpPr>
        <p:spPr>
          <a:xfrm>
            <a:off x="304800" y="6171945"/>
            <a:ext cx="3200400" cy="243170"/>
          </a:xfrm>
        </p:spPr>
        <p:txBody>
          <a:bodyPr lIns="0" tIns="0" rIns="0" bIns="0">
            <a:normAutofit/>
          </a:bodyPr>
          <a:lstStyle>
            <a:lvl1pPr>
              <a:defRPr sz="1100" b="0" i="0">
                <a:solidFill>
                  <a:srgbClr val="E0112B"/>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sp>
        <p:nvSpPr>
          <p:cNvPr id="14" name="Text Placeholder 18">
            <a:extLst>
              <a:ext uri="{FF2B5EF4-FFF2-40B4-BE49-F238E27FC236}">
                <a16:creationId xmlns:a16="http://schemas.microsoft.com/office/drawing/2014/main" id="{7C60D161-70AB-C240-9240-9D6018065733}"/>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1800" b="0" i="0" kern="1200" baseline="0" dirty="0">
                <a:solidFill>
                  <a:schemeClr val="tx1"/>
                </a:solidFill>
                <a:effectLst/>
                <a:latin typeface="Arial" panose="020B0604020202020204" pitchFamily="34" charset="0"/>
                <a:cs typeface="Arial" panose="020B0604020202020204" pitchFamily="34" charset="0"/>
              </a:defRPr>
            </a:lvl1pPr>
          </a:lstStyle>
          <a:p>
            <a:r>
              <a:rPr lang="en-US" dirty="0"/>
              <a:t>Department/Institute/Centre name</a:t>
            </a:r>
          </a:p>
        </p:txBody>
      </p:sp>
      <p:pic>
        <p:nvPicPr>
          <p:cNvPr id="21" name="Picture 20">
            <a:extLst>
              <a:ext uri="{FF2B5EF4-FFF2-40B4-BE49-F238E27FC236}">
                <a16:creationId xmlns:a16="http://schemas.microsoft.com/office/drawing/2014/main" id="{89C288A6-EEC9-C345-83D4-63675A4524F4}"/>
              </a:ext>
            </a:extLst>
          </p:cNvPr>
          <p:cNvPicPr>
            <a:picLocks noChangeAspect="1"/>
          </p:cNvPicPr>
          <p:nvPr userDrawn="1"/>
        </p:nvPicPr>
        <p:blipFill>
          <a:blip r:embed="rId3"/>
          <a:stretch>
            <a:fillRect/>
          </a:stretch>
        </p:blipFill>
        <p:spPr>
          <a:xfrm>
            <a:off x="300038" y="6422517"/>
            <a:ext cx="209241" cy="150224"/>
          </a:xfrm>
          <a:prstGeom prst="rect">
            <a:avLst/>
          </a:prstGeom>
        </p:spPr>
      </p:pic>
      <p:pic>
        <p:nvPicPr>
          <p:cNvPr id="22" name="Picture 21">
            <a:extLst>
              <a:ext uri="{FF2B5EF4-FFF2-40B4-BE49-F238E27FC236}">
                <a16:creationId xmlns:a16="http://schemas.microsoft.com/office/drawing/2014/main" id="{391D65C2-C90D-B84F-90B3-5DB6890B17D4}"/>
              </a:ext>
            </a:extLst>
          </p:cNvPr>
          <p:cNvPicPr>
            <a:picLocks noChangeAspect="1"/>
          </p:cNvPicPr>
          <p:nvPr userDrawn="1"/>
        </p:nvPicPr>
        <p:blipFill>
          <a:blip r:embed="rId4"/>
          <a:stretch>
            <a:fillRect/>
          </a:stretch>
        </p:blipFill>
        <p:spPr>
          <a:xfrm>
            <a:off x="497406" y="6425613"/>
            <a:ext cx="228019" cy="150224"/>
          </a:xfrm>
          <a:prstGeom prst="rect">
            <a:avLst/>
          </a:prstGeom>
        </p:spPr>
      </p:pic>
      <p:pic>
        <p:nvPicPr>
          <p:cNvPr id="23" name="Picture 22">
            <a:extLst>
              <a:ext uri="{FF2B5EF4-FFF2-40B4-BE49-F238E27FC236}">
                <a16:creationId xmlns:a16="http://schemas.microsoft.com/office/drawing/2014/main" id="{AFE3F8C7-F63F-894F-9E0F-8E6273F4D935}"/>
              </a:ext>
            </a:extLst>
          </p:cNvPr>
          <p:cNvPicPr>
            <a:picLocks noChangeAspect="1"/>
          </p:cNvPicPr>
          <p:nvPr userDrawn="1"/>
        </p:nvPicPr>
        <p:blipFill>
          <a:blip r:embed="rId5"/>
          <a:stretch>
            <a:fillRect/>
          </a:stretch>
        </p:blipFill>
        <p:spPr>
          <a:xfrm>
            <a:off x="711927" y="6425824"/>
            <a:ext cx="228019" cy="150224"/>
          </a:xfrm>
          <a:prstGeom prst="rect">
            <a:avLst/>
          </a:prstGeom>
        </p:spPr>
      </p:pic>
      <p:pic>
        <p:nvPicPr>
          <p:cNvPr id="24" name="Picture 23">
            <a:extLst>
              <a:ext uri="{FF2B5EF4-FFF2-40B4-BE49-F238E27FC236}">
                <a16:creationId xmlns:a16="http://schemas.microsoft.com/office/drawing/2014/main" id="{2E126055-880D-E742-B8D8-D16F0FBADFF4}"/>
              </a:ext>
            </a:extLst>
          </p:cNvPr>
          <p:cNvPicPr>
            <a:picLocks noChangeAspect="1"/>
          </p:cNvPicPr>
          <p:nvPr userDrawn="1"/>
        </p:nvPicPr>
        <p:blipFill>
          <a:blip r:embed="rId6"/>
          <a:stretch>
            <a:fillRect/>
          </a:stretch>
        </p:blipFill>
        <p:spPr>
          <a:xfrm>
            <a:off x="920445" y="6424466"/>
            <a:ext cx="252162" cy="150224"/>
          </a:xfrm>
          <a:prstGeom prst="rect">
            <a:avLst/>
          </a:prstGeom>
        </p:spPr>
      </p:pic>
    </p:spTree>
    <p:extLst>
      <p:ext uri="{BB962C8B-B14F-4D97-AF65-F5344CB8AC3E}">
        <p14:creationId xmlns:p14="http://schemas.microsoft.com/office/powerpoint/2010/main" val="3737314857"/>
      </p:ext>
    </p:extLst>
  </p:cSld>
  <p:clrMapOvr>
    <a:masterClrMapping/>
  </p:clrMapOvr>
  <p:extLst>
    <p:ext uri="{DCECCB84-F9BA-43D5-87BE-67443E8EF086}">
      <p15:sldGuideLst xmlns:p15="http://schemas.microsoft.com/office/powerpoint/2012/main">
        <p15:guide id="1" pos="3840">
          <p15:clr>
            <a:srgbClr val="FBAE40"/>
          </p15:clr>
        </p15:guide>
        <p15:guide id="2" orient="horz" pos="48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Picture Slid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4B214645-1F46-624A-B6AE-2916157361B4}"/>
              </a:ext>
            </a:extLst>
          </p:cNvPr>
          <p:cNvSpPr>
            <a:spLocks noGrp="1"/>
          </p:cNvSpPr>
          <p:nvPr>
            <p:ph type="pic" sz="quarter" idx="11"/>
          </p:nvPr>
        </p:nvSpPr>
        <p:spPr>
          <a:xfrm>
            <a:off x="3635176" y="1700213"/>
            <a:ext cx="7537648" cy="4608512"/>
          </a:xfrm>
          <a:prstGeom prst="rect">
            <a:avLst/>
          </a:prstGeom>
        </p:spPr>
        <p:txBody>
          <a:bodyPr vert="horz" anchor="ctr" anchorCtr="0"/>
          <a:lstStyle>
            <a:lvl1pPr marL="25400" indent="0" algn="ctr">
              <a:buFontTx/>
              <a:buNone/>
              <a:defRPr/>
            </a:lvl1pPr>
          </a:lstStyle>
          <a:p>
            <a:r>
              <a:rPr lang="en-US"/>
              <a:t>Click icon to add picture</a:t>
            </a:r>
            <a:endParaRPr lang="en-US" dirty="0"/>
          </a:p>
        </p:txBody>
      </p:sp>
      <p:sp>
        <p:nvSpPr>
          <p:cNvPr id="4" name="Text Placeholder 3">
            <a:extLst>
              <a:ext uri="{FF2B5EF4-FFF2-40B4-BE49-F238E27FC236}">
                <a16:creationId xmlns:a16="http://schemas.microsoft.com/office/drawing/2014/main" id="{147CEB35-87E8-1046-A091-74B189E4643E}"/>
              </a:ext>
            </a:extLst>
          </p:cNvPr>
          <p:cNvSpPr>
            <a:spLocks noGrp="1"/>
          </p:cNvSpPr>
          <p:nvPr>
            <p:ph type="body" sz="quarter" idx="12" hasCustomPrompt="1"/>
          </p:nvPr>
        </p:nvSpPr>
        <p:spPr>
          <a:xfrm>
            <a:off x="1105989" y="1695225"/>
            <a:ext cx="2461818" cy="4613500"/>
          </a:xfrm>
          <a:prstGeom prst="rect">
            <a:avLst/>
          </a:prstGeom>
        </p:spPr>
        <p:txBody>
          <a:bodyPr anchor="ctr">
            <a:normAutofit/>
          </a:bodyPr>
          <a:lstStyle>
            <a:lvl1pPr>
              <a:defRPr sz="3200" b="0" i="0">
                <a:solidFill>
                  <a:srgbClr val="E0112B"/>
                </a:solidFill>
                <a:latin typeface="Arial" panose="020B0604020202020204" pitchFamily="34" charset="0"/>
                <a:cs typeface="Arial" panose="020B0604020202020204" pitchFamily="34" charset="0"/>
              </a:defRPr>
            </a:lvl1pPr>
          </a:lstStyle>
          <a:p>
            <a:r>
              <a:rPr lang="en-GB" b="0" i="0" dirty="0">
                <a:latin typeface="Arial" panose="020B0604020202020204" pitchFamily="34" charset="0"/>
                <a:ea typeface="Roboto Medium" pitchFamily="2" charset="0"/>
                <a:cs typeface="Arial" panose="020B0604020202020204" pitchFamily="34" charset="0"/>
              </a:rPr>
              <a:t>Click to edit Master title style</a:t>
            </a:r>
            <a:endParaRPr lang="en-GB" b="0" i="0" dirty="0">
              <a:latin typeface="Roboto Medium" pitchFamily="2" charset="0"/>
              <a:ea typeface="Roboto Medium" pitchFamily="2" charset="0"/>
            </a:endParaRPr>
          </a:p>
        </p:txBody>
      </p:sp>
    </p:spTree>
    <p:extLst>
      <p:ext uri="{BB962C8B-B14F-4D97-AF65-F5344CB8AC3E}">
        <p14:creationId xmlns:p14="http://schemas.microsoft.com/office/powerpoint/2010/main" val="4284823743"/>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48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Logo Slide">
    <p:bg>
      <p:bgRef idx="1001">
        <a:schemeClr val="bg2"/>
      </p:bgRef>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AEC377AE-1F4E-3A40-A036-610E6D005357}"/>
              </a:ext>
            </a:extLst>
          </p:cNvPr>
          <p:cNvSpPr>
            <a:spLocks noGrp="1"/>
          </p:cNvSpPr>
          <p:nvPr>
            <p:ph type="pic" sz="quarter" idx="18" hasCustomPrompt="1"/>
          </p:nvPr>
        </p:nvSpPr>
        <p:spPr>
          <a:xfrm>
            <a:off x="5108575" y="3503613"/>
            <a:ext cx="1974850" cy="933450"/>
          </a:xfrm>
          <a:prstGeom prst="rect">
            <a:avLst/>
          </a:prstGeom>
        </p:spPr>
        <p:txBody>
          <a:bodyPr anchor="ctr" anchorCtr="0"/>
          <a:lstStyle>
            <a:lvl1pPr marL="25400" indent="0" algn="ctr">
              <a:buNone/>
              <a:defRPr/>
            </a:lvl1pPr>
          </a:lstStyle>
          <a:p>
            <a:r>
              <a:rPr lang="en-US" dirty="0"/>
              <a:t>Logo</a:t>
            </a:r>
          </a:p>
        </p:txBody>
      </p:sp>
      <p:sp>
        <p:nvSpPr>
          <p:cNvPr id="18" name="Picture Placeholder 7">
            <a:extLst>
              <a:ext uri="{FF2B5EF4-FFF2-40B4-BE49-F238E27FC236}">
                <a16:creationId xmlns:a16="http://schemas.microsoft.com/office/drawing/2014/main" id="{4A5AB9DE-0554-E944-A3B2-D9FABB959696}"/>
              </a:ext>
            </a:extLst>
          </p:cNvPr>
          <p:cNvSpPr>
            <a:spLocks noGrp="1"/>
          </p:cNvSpPr>
          <p:nvPr>
            <p:ph type="pic" sz="quarter" idx="19" hasCustomPrompt="1"/>
          </p:nvPr>
        </p:nvSpPr>
        <p:spPr>
          <a:xfrm>
            <a:off x="7512844" y="3503613"/>
            <a:ext cx="1974850" cy="933450"/>
          </a:xfrm>
          <a:prstGeom prst="rect">
            <a:avLst/>
          </a:prstGeom>
        </p:spPr>
        <p:txBody>
          <a:bodyPr anchor="ctr" anchorCtr="0"/>
          <a:lstStyle>
            <a:lvl1pPr marL="25400" indent="0" algn="ctr">
              <a:buNone/>
              <a:defRPr/>
            </a:lvl1pPr>
          </a:lstStyle>
          <a:p>
            <a:r>
              <a:rPr lang="en-US" dirty="0"/>
              <a:t>Logo</a:t>
            </a:r>
          </a:p>
        </p:txBody>
      </p:sp>
      <p:sp>
        <p:nvSpPr>
          <p:cNvPr id="19" name="Picture Placeholder 7">
            <a:extLst>
              <a:ext uri="{FF2B5EF4-FFF2-40B4-BE49-F238E27FC236}">
                <a16:creationId xmlns:a16="http://schemas.microsoft.com/office/drawing/2014/main" id="{F4BFC75B-E634-4A4F-8B4C-D587734E4C9F}"/>
              </a:ext>
            </a:extLst>
          </p:cNvPr>
          <p:cNvSpPr>
            <a:spLocks noGrp="1"/>
          </p:cNvSpPr>
          <p:nvPr>
            <p:ph type="pic" sz="quarter" idx="20" hasCustomPrompt="1"/>
          </p:nvPr>
        </p:nvSpPr>
        <p:spPr>
          <a:xfrm>
            <a:off x="2704306" y="3503613"/>
            <a:ext cx="1974850" cy="933450"/>
          </a:xfrm>
          <a:prstGeom prst="rect">
            <a:avLst/>
          </a:prstGeom>
        </p:spPr>
        <p:txBody>
          <a:bodyPr anchor="ctr" anchorCtr="0"/>
          <a:lstStyle>
            <a:lvl1pPr marL="25400" indent="0" algn="ctr">
              <a:buNone/>
              <a:defRPr/>
            </a:lvl1pPr>
          </a:lstStyle>
          <a:p>
            <a:r>
              <a:rPr lang="en-US" dirty="0"/>
              <a:t>Logo</a:t>
            </a:r>
          </a:p>
        </p:txBody>
      </p:sp>
      <p:sp>
        <p:nvSpPr>
          <p:cNvPr id="20" name="Picture Placeholder 7">
            <a:extLst>
              <a:ext uri="{FF2B5EF4-FFF2-40B4-BE49-F238E27FC236}">
                <a16:creationId xmlns:a16="http://schemas.microsoft.com/office/drawing/2014/main" id="{AD510AE7-F4B4-3C4D-B8B4-22A41CF24731}"/>
              </a:ext>
            </a:extLst>
          </p:cNvPr>
          <p:cNvSpPr>
            <a:spLocks noGrp="1"/>
          </p:cNvSpPr>
          <p:nvPr>
            <p:ph type="pic" sz="quarter" idx="21" hasCustomPrompt="1"/>
          </p:nvPr>
        </p:nvSpPr>
        <p:spPr>
          <a:xfrm>
            <a:off x="300038" y="3503613"/>
            <a:ext cx="1974850" cy="933450"/>
          </a:xfrm>
          <a:prstGeom prst="rect">
            <a:avLst/>
          </a:prstGeom>
        </p:spPr>
        <p:txBody>
          <a:bodyPr anchor="ctr" anchorCtr="0"/>
          <a:lstStyle>
            <a:lvl1pPr marL="25400" indent="0" algn="ctr">
              <a:buNone/>
              <a:defRPr/>
            </a:lvl1pPr>
          </a:lstStyle>
          <a:p>
            <a:r>
              <a:rPr lang="en-US" dirty="0"/>
              <a:t>Logo</a:t>
            </a:r>
          </a:p>
        </p:txBody>
      </p:sp>
      <p:sp>
        <p:nvSpPr>
          <p:cNvPr id="21" name="Picture Placeholder 7">
            <a:extLst>
              <a:ext uri="{FF2B5EF4-FFF2-40B4-BE49-F238E27FC236}">
                <a16:creationId xmlns:a16="http://schemas.microsoft.com/office/drawing/2014/main" id="{5D4F9586-0175-9E43-9ACA-56B07728B04F}"/>
              </a:ext>
            </a:extLst>
          </p:cNvPr>
          <p:cNvSpPr>
            <a:spLocks noGrp="1"/>
          </p:cNvSpPr>
          <p:nvPr>
            <p:ph type="pic" sz="quarter" idx="22" hasCustomPrompt="1"/>
          </p:nvPr>
        </p:nvSpPr>
        <p:spPr>
          <a:xfrm>
            <a:off x="9917113" y="3499609"/>
            <a:ext cx="1974850" cy="933450"/>
          </a:xfrm>
          <a:prstGeom prst="rect">
            <a:avLst/>
          </a:prstGeom>
        </p:spPr>
        <p:txBody>
          <a:bodyPr anchor="ctr" anchorCtr="0"/>
          <a:lstStyle>
            <a:lvl1pPr marL="25400" indent="0" algn="ctr">
              <a:buNone/>
              <a:defRPr/>
            </a:lvl1pPr>
          </a:lstStyle>
          <a:p>
            <a:r>
              <a:rPr lang="en-US" dirty="0"/>
              <a:t>Logo</a:t>
            </a:r>
          </a:p>
        </p:txBody>
      </p:sp>
      <p:sp>
        <p:nvSpPr>
          <p:cNvPr id="22" name="Picture Placeholder 7">
            <a:extLst>
              <a:ext uri="{FF2B5EF4-FFF2-40B4-BE49-F238E27FC236}">
                <a16:creationId xmlns:a16="http://schemas.microsoft.com/office/drawing/2014/main" id="{FC39A0EC-9C46-1247-BC41-623BB397C202}"/>
              </a:ext>
            </a:extLst>
          </p:cNvPr>
          <p:cNvSpPr>
            <a:spLocks noGrp="1"/>
          </p:cNvSpPr>
          <p:nvPr>
            <p:ph type="pic" sz="quarter" idx="23" hasCustomPrompt="1"/>
          </p:nvPr>
        </p:nvSpPr>
        <p:spPr>
          <a:xfrm>
            <a:off x="6310547" y="4994411"/>
            <a:ext cx="1974850" cy="933450"/>
          </a:xfrm>
          <a:prstGeom prst="rect">
            <a:avLst/>
          </a:prstGeom>
        </p:spPr>
        <p:txBody>
          <a:bodyPr anchor="ctr" anchorCtr="0"/>
          <a:lstStyle>
            <a:lvl1pPr marL="25400" indent="0" algn="ctr">
              <a:buNone/>
              <a:defRPr/>
            </a:lvl1pPr>
          </a:lstStyle>
          <a:p>
            <a:r>
              <a:rPr lang="en-US" dirty="0"/>
              <a:t>Logo</a:t>
            </a:r>
          </a:p>
        </p:txBody>
      </p:sp>
      <p:sp>
        <p:nvSpPr>
          <p:cNvPr id="23" name="Picture Placeholder 7">
            <a:extLst>
              <a:ext uri="{FF2B5EF4-FFF2-40B4-BE49-F238E27FC236}">
                <a16:creationId xmlns:a16="http://schemas.microsoft.com/office/drawing/2014/main" id="{08882B08-B9F4-8246-BE1F-23EFED367445}"/>
              </a:ext>
            </a:extLst>
          </p:cNvPr>
          <p:cNvSpPr>
            <a:spLocks noGrp="1"/>
          </p:cNvSpPr>
          <p:nvPr>
            <p:ph type="pic" sz="quarter" idx="24" hasCustomPrompt="1"/>
          </p:nvPr>
        </p:nvSpPr>
        <p:spPr>
          <a:xfrm>
            <a:off x="8714816" y="4994411"/>
            <a:ext cx="1974850" cy="933450"/>
          </a:xfrm>
          <a:prstGeom prst="rect">
            <a:avLst/>
          </a:prstGeom>
        </p:spPr>
        <p:txBody>
          <a:bodyPr anchor="ctr" anchorCtr="0"/>
          <a:lstStyle>
            <a:lvl1pPr marL="25400" indent="0" algn="ctr">
              <a:buNone/>
              <a:defRPr/>
            </a:lvl1pPr>
          </a:lstStyle>
          <a:p>
            <a:r>
              <a:rPr lang="en-US" dirty="0"/>
              <a:t>Logo</a:t>
            </a:r>
          </a:p>
        </p:txBody>
      </p:sp>
      <p:sp>
        <p:nvSpPr>
          <p:cNvPr id="24" name="Picture Placeholder 7">
            <a:extLst>
              <a:ext uri="{FF2B5EF4-FFF2-40B4-BE49-F238E27FC236}">
                <a16:creationId xmlns:a16="http://schemas.microsoft.com/office/drawing/2014/main" id="{9DAD9550-8440-8244-8BC5-A05394521F34}"/>
              </a:ext>
            </a:extLst>
          </p:cNvPr>
          <p:cNvSpPr>
            <a:spLocks noGrp="1"/>
          </p:cNvSpPr>
          <p:nvPr>
            <p:ph type="pic" sz="quarter" idx="25" hasCustomPrompt="1"/>
          </p:nvPr>
        </p:nvSpPr>
        <p:spPr>
          <a:xfrm>
            <a:off x="3906278" y="4994411"/>
            <a:ext cx="1974850" cy="933450"/>
          </a:xfrm>
          <a:prstGeom prst="rect">
            <a:avLst/>
          </a:prstGeom>
        </p:spPr>
        <p:txBody>
          <a:bodyPr anchor="ctr" anchorCtr="0"/>
          <a:lstStyle>
            <a:lvl1pPr marL="25400" indent="0" algn="ctr">
              <a:buNone/>
              <a:defRPr/>
            </a:lvl1pPr>
          </a:lstStyle>
          <a:p>
            <a:r>
              <a:rPr lang="en-US" dirty="0"/>
              <a:t>Logo</a:t>
            </a:r>
          </a:p>
        </p:txBody>
      </p:sp>
      <p:sp>
        <p:nvSpPr>
          <p:cNvPr id="25" name="Picture Placeholder 7">
            <a:extLst>
              <a:ext uri="{FF2B5EF4-FFF2-40B4-BE49-F238E27FC236}">
                <a16:creationId xmlns:a16="http://schemas.microsoft.com/office/drawing/2014/main" id="{4277CFFB-6033-DC40-B925-DC0D3838C017}"/>
              </a:ext>
            </a:extLst>
          </p:cNvPr>
          <p:cNvSpPr>
            <a:spLocks noGrp="1"/>
          </p:cNvSpPr>
          <p:nvPr>
            <p:ph type="pic" sz="quarter" idx="26" hasCustomPrompt="1"/>
          </p:nvPr>
        </p:nvSpPr>
        <p:spPr>
          <a:xfrm>
            <a:off x="1502010" y="4994411"/>
            <a:ext cx="1974850" cy="933450"/>
          </a:xfrm>
          <a:prstGeom prst="rect">
            <a:avLst/>
          </a:prstGeom>
        </p:spPr>
        <p:txBody>
          <a:bodyPr anchor="ctr" anchorCtr="0"/>
          <a:lstStyle>
            <a:lvl1pPr marL="25400" indent="0" algn="ctr">
              <a:buNone/>
              <a:defRPr/>
            </a:lvl1pPr>
          </a:lstStyle>
          <a:p>
            <a:r>
              <a:rPr lang="en-US" dirty="0"/>
              <a:t>Logo</a:t>
            </a:r>
          </a:p>
        </p:txBody>
      </p:sp>
      <p:sp>
        <p:nvSpPr>
          <p:cNvPr id="26" name="Text Placeholder 3">
            <a:extLst>
              <a:ext uri="{FF2B5EF4-FFF2-40B4-BE49-F238E27FC236}">
                <a16:creationId xmlns:a16="http://schemas.microsoft.com/office/drawing/2014/main" id="{F6AF6482-5A8D-FC47-8F15-728870A7CDCA}"/>
              </a:ext>
            </a:extLst>
          </p:cNvPr>
          <p:cNvSpPr>
            <a:spLocks noGrp="1"/>
          </p:cNvSpPr>
          <p:nvPr>
            <p:ph type="body" sz="quarter" idx="27" hasCustomPrompt="1"/>
          </p:nvPr>
        </p:nvSpPr>
        <p:spPr>
          <a:xfrm>
            <a:off x="300038" y="2919004"/>
            <a:ext cx="8521745" cy="371836"/>
          </a:xfrm>
          <a:prstGeom prst="rect">
            <a:avLst/>
          </a:prstGeom>
        </p:spPr>
        <p:txBody>
          <a:bodyPr anchor="ctr">
            <a:normAutofit/>
          </a:bodyPr>
          <a:lstStyle>
            <a:lvl1pPr algn="l">
              <a:defRPr sz="1600" b="0" i="0">
                <a:solidFill>
                  <a:schemeClr val="tx1"/>
                </a:solidFill>
                <a:latin typeface="Arial" panose="020B0604020202020204" pitchFamily="34" charset="0"/>
                <a:ea typeface="Roboto Medium" pitchFamily="2" charset="0"/>
                <a:cs typeface="Arial" panose="020B0604020202020204" pitchFamily="34" charset="0"/>
              </a:defRPr>
            </a:lvl1pPr>
          </a:lstStyle>
          <a:p>
            <a:pPr algn="l"/>
            <a:r>
              <a:rPr lang="en-US" sz="1400" b="1" i="0" dirty="0">
                <a:latin typeface="Arial" panose="020B0604020202020204" pitchFamily="34" charset="0"/>
                <a:ea typeface="Roboto Medium" pitchFamily="2" charset="0"/>
                <a:cs typeface="Arial" panose="020B0604020202020204" pitchFamily="34" charset="0"/>
              </a:rPr>
              <a:t>A presentation by the Department of XXXXXXXXX in association with</a:t>
            </a:r>
            <a:endParaRPr lang="en-US" sz="1400" b="0" i="0" dirty="0">
              <a:latin typeface="Roboto Medium" pitchFamily="2" charset="0"/>
              <a:ea typeface="Roboto Medium" pitchFamily="2" charset="0"/>
            </a:endParaRPr>
          </a:p>
        </p:txBody>
      </p:sp>
    </p:spTree>
    <p:extLst>
      <p:ext uri="{BB962C8B-B14F-4D97-AF65-F5344CB8AC3E}">
        <p14:creationId xmlns:p14="http://schemas.microsoft.com/office/powerpoint/2010/main" val="17121434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guide id="2" orient="horz" pos="1888" userDrawn="1">
          <p15:clr>
            <a:srgbClr val="FBAE40"/>
          </p15:clr>
        </p15:guide>
        <p15:guide id="3" orient="horz" pos="2795"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ven No log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1047354"/>
      </p:ext>
    </p:extLst>
  </p:cSld>
  <p:clrMapOvr>
    <a:masterClrMapping/>
  </p:clrMapOvr>
  <p:extLst>
    <p:ext uri="{DCECCB84-F9BA-43D5-87BE-67443E8EF086}">
      <p15:sldGuideLst xmlns:p15="http://schemas.microsoft.com/office/powerpoint/2012/main">
        <p15:guide id="1" pos="3840">
          <p15:clr>
            <a:srgbClr val="FBAE40"/>
          </p15:clr>
        </p15:guide>
        <p15:guide id="2" orient="horz" pos="1888" userDrawn="1">
          <p15:clr>
            <a:srgbClr val="FBAE40"/>
          </p15:clr>
        </p15:guide>
        <p15:guide id="3" orient="horz" pos="2795"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697817"/>
      </p:ext>
    </p:extLst>
  </p:cSld>
  <p:clrMapOvr>
    <a:masterClrMapping/>
  </p:clrMapOvr>
  <p:extLst>
    <p:ext uri="{DCECCB84-F9BA-43D5-87BE-67443E8EF086}">
      <p15:sldGuideLst xmlns:p15="http://schemas.microsoft.com/office/powerpoint/2012/main">
        <p15:guide id="1" pos="3840">
          <p15:clr>
            <a:srgbClr val="FBAE40"/>
          </p15:clr>
        </p15:guide>
        <p15:guide id="2" orient="horz" pos="754">
          <p15:clr>
            <a:srgbClr val="FBAE40"/>
          </p15:clr>
        </p15:guide>
        <p15:guide id="3" orient="horz" pos="2160">
          <p15:clr>
            <a:srgbClr val="FBAE40"/>
          </p15:clr>
        </p15:guide>
        <p15:guide id="4" pos="64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Quota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7863A3-3C37-1A45-BBD5-F6DC847003F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ext Placeholder 3">
            <a:extLst>
              <a:ext uri="{FF2B5EF4-FFF2-40B4-BE49-F238E27FC236}">
                <a16:creationId xmlns:a16="http://schemas.microsoft.com/office/drawing/2014/main" id="{1D1995B3-9C18-0B46-9DB9-FF4EBBCF9BF7}"/>
              </a:ext>
            </a:extLst>
          </p:cNvPr>
          <p:cNvSpPr>
            <a:spLocks noGrp="1"/>
          </p:cNvSpPr>
          <p:nvPr>
            <p:ph type="body" sz="half" idx="13"/>
          </p:nvPr>
        </p:nvSpPr>
        <p:spPr bwMode="gray">
          <a:xfrm>
            <a:off x="2027238" y="4468641"/>
            <a:ext cx="8174745" cy="712936"/>
          </a:xfrm>
          <a:prstGeom prst="rect">
            <a:avLst/>
          </a:prstGeom>
        </p:spPr>
        <p:txBody>
          <a:bodyPr anchor="t">
            <a:normAutofit/>
          </a:bodyPr>
          <a:lstStyle>
            <a:lvl1pPr marL="0" indent="0">
              <a:buNone/>
              <a:defRPr lang="en-US" sz="1600" b="0" i="0" kern="1200" cap="small" dirty="0">
                <a:solidFill>
                  <a:schemeClr val="bg1"/>
                </a:solidFill>
                <a:latin typeface="Arial" panose="020B0604020202020204" pitchFamily="34" charset="0"/>
                <a:ea typeface="Roboto" pitchFamily="2"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2" name="Picture 1">
            <a:extLst>
              <a:ext uri="{FF2B5EF4-FFF2-40B4-BE49-F238E27FC236}">
                <a16:creationId xmlns:a16="http://schemas.microsoft.com/office/drawing/2014/main" id="{D311394D-C8DE-2241-B208-DA70916AE463}"/>
              </a:ext>
            </a:extLst>
          </p:cNvPr>
          <p:cNvPicPr>
            <a:picLocks noChangeAspect="1"/>
          </p:cNvPicPr>
          <p:nvPr userDrawn="1"/>
        </p:nvPicPr>
        <p:blipFill>
          <a:blip r:embed="rId3"/>
          <a:stretch>
            <a:fillRect/>
          </a:stretch>
        </p:blipFill>
        <p:spPr>
          <a:xfrm>
            <a:off x="1019175" y="1700212"/>
            <a:ext cx="735627" cy="555807"/>
          </a:xfrm>
          <a:prstGeom prst="rect">
            <a:avLst/>
          </a:prstGeom>
        </p:spPr>
      </p:pic>
      <p:sp>
        <p:nvSpPr>
          <p:cNvPr id="5" name="Text Placeholder 4">
            <a:extLst>
              <a:ext uri="{FF2B5EF4-FFF2-40B4-BE49-F238E27FC236}">
                <a16:creationId xmlns:a16="http://schemas.microsoft.com/office/drawing/2014/main" id="{9DC30009-2503-624C-A582-9F3ABD1EC622}"/>
              </a:ext>
            </a:extLst>
          </p:cNvPr>
          <p:cNvSpPr>
            <a:spLocks noGrp="1"/>
          </p:cNvSpPr>
          <p:nvPr>
            <p:ph type="body" sz="quarter" idx="14" hasCustomPrompt="1"/>
          </p:nvPr>
        </p:nvSpPr>
        <p:spPr>
          <a:xfrm>
            <a:off x="2017713" y="1700213"/>
            <a:ext cx="8184270" cy="2456151"/>
          </a:xfrm>
          <a:prstGeom prst="rect">
            <a:avLst/>
          </a:prstGeom>
        </p:spPr>
        <p:txBody>
          <a:bodyPr>
            <a:normAutofit/>
          </a:bodyPr>
          <a:lstStyle>
            <a:lvl1pPr>
              <a:defRPr sz="3200" b="1" i="0">
                <a:solidFill>
                  <a:schemeClr val="bg1"/>
                </a:solidFill>
                <a:latin typeface="Arial" panose="020B0604020202020204" pitchFamily="34" charset="0"/>
                <a:ea typeface="Roboto Medium" pitchFamily="2" charset="0"/>
                <a:cs typeface="Arial" panose="020B0604020202020204" pitchFamily="34" charset="0"/>
              </a:defRPr>
            </a:lvl1pPr>
          </a:lstStyle>
          <a:p>
            <a:pPr lvl="0"/>
            <a:r>
              <a:rPr lang="en-US" dirty="0"/>
              <a:t>Quotation</a:t>
            </a:r>
          </a:p>
        </p:txBody>
      </p:sp>
      <p:sp>
        <p:nvSpPr>
          <p:cNvPr id="16" name="Rectangle 15">
            <a:extLst>
              <a:ext uri="{FF2B5EF4-FFF2-40B4-BE49-F238E27FC236}">
                <a16:creationId xmlns:a16="http://schemas.microsoft.com/office/drawing/2014/main" id="{2D0A254F-FD11-B345-9418-7408A3B62E34}"/>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9" name="Title Placeholder 1">
            <a:extLst>
              <a:ext uri="{FF2B5EF4-FFF2-40B4-BE49-F238E27FC236}">
                <a16:creationId xmlns:a16="http://schemas.microsoft.com/office/drawing/2014/main" id="{222C82ED-1C36-7F40-8275-311BBACDEEB0}"/>
              </a:ext>
            </a:extLst>
          </p:cNvPr>
          <p:cNvSpPr>
            <a:spLocks noGrp="1"/>
          </p:cNvSpPr>
          <p:nvPr>
            <p:ph type="title" hasCustomPrompt="1"/>
          </p:nvPr>
        </p:nvSpPr>
        <p:spPr>
          <a:xfrm>
            <a:off x="6095999" y="296862"/>
            <a:ext cx="5613783" cy="611187"/>
          </a:xfrm>
          <a:prstGeom prst="rect">
            <a:avLst/>
          </a:prstGeom>
        </p:spPr>
        <p:txBody>
          <a:bodyPr vert="horz" lIns="0" tIns="0" rIns="0" bIns="0" rtlCol="0" anchor="ctr" anchorCtr="0">
            <a:noAutofit/>
          </a:bodyPr>
          <a:lstStyle>
            <a:lvl1pPr algn="r">
              <a:lnSpc>
                <a:spcPts val="3200"/>
              </a:lnSpc>
              <a:defRPr sz="2000" b="1" i="0">
                <a:solidFill>
                  <a:schemeClr val="bg1"/>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11" name="Text Placeholder 18">
            <a:extLst>
              <a:ext uri="{FF2B5EF4-FFF2-40B4-BE49-F238E27FC236}">
                <a16:creationId xmlns:a16="http://schemas.microsoft.com/office/drawing/2014/main" id="{C56E6C31-B0D7-D645-9979-BAC9937D6555}"/>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spTree>
    <p:extLst>
      <p:ext uri="{BB962C8B-B14F-4D97-AF65-F5344CB8AC3E}">
        <p14:creationId xmlns:p14="http://schemas.microsoft.com/office/powerpoint/2010/main" val="1106611550"/>
      </p:ext>
    </p:extLst>
  </p:cSld>
  <p:clrMapOvr>
    <a:masterClrMapping/>
  </p:clrMapOvr>
  <p:extLst>
    <p:ext uri="{DCECCB84-F9BA-43D5-87BE-67443E8EF086}">
      <p15:sldGuideLst xmlns:p15="http://schemas.microsoft.com/office/powerpoint/2012/main">
        <p15:guide id="1" pos="3840">
          <p15:clr>
            <a:srgbClr val="FBAE40"/>
          </p15:clr>
        </p15:guide>
        <p15:guide id="3" orient="horz" pos="2341">
          <p15:clr>
            <a:srgbClr val="FBAE40"/>
          </p15:clr>
        </p15:guide>
        <p15:guide id="4" pos="642">
          <p15:clr>
            <a:srgbClr val="FBAE40"/>
          </p15:clr>
        </p15:guide>
        <p15:guide id="5" pos="127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Quota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EA439F6-A9BA-1B45-A7E3-F7505379F4B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ext Placeholder 3">
            <a:extLst>
              <a:ext uri="{FF2B5EF4-FFF2-40B4-BE49-F238E27FC236}">
                <a16:creationId xmlns:a16="http://schemas.microsoft.com/office/drawing/2014/main" id="{1D1995B3-9C18-0B46-9DB9-FF4EBBCF9BF7}"/>
              </a:ext>
            </a:extLst>
          </p:cNvPr>
          <p:cNvSpPr>
            <a:spLocks noGrp="1"/>
          </p:cNvSpPr>
          <p:nvPr>
            <p:ph type="body" sz="half" idx="13"/>
          </p:nvPr>
        </p:nvSpPr>
        <p:spPr bwMode="gray">
          <a:xfrm>
            <a:off x="2027238" y="4468641"/>
            <a:ext cx="8174745" cy="712936"/>
          </a:xfrm>
          <a:prstGeom prst="rect">
            <a:avLst/>
          </a:prstGeom>
        </p:spPr>
        <p:txBody>
          <a:bodyPr anchor="t">
            <a:normAutofit/>
          </a:bodyPr>
          <a:lstStyle>
            <a:lvl1pPr marL="0" indent="0">
              <a:buNone/>
              <a:defRPr lang="en-US" sz="1600" b="0" i="0" kern="1200" cap="small" dirty="0">
                <a:solidFill>
                  <a:srgbClr val="E0112B"/>
                </a:solidFill>
                <a:latin typeface="Arial" panose="020B0604020202020204" pitchFamily="34" charset="0"/>
                <a:ea typeface="Roboto" pitchFamily="2"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2" name="Picture 1">
            <a:extLst>
              <a:ext uri="{FF2B5EF4-FFF2-40B4-BE49-F238E27FC236}">
                <a16:creationId xmlns:a16="http://schemas.microsoft.com/office/drawing/2014/main" id="{D311394D-C8DE-2241-B208-DA70916AE463}"/>
              </a:ext>
            </a:extLst>
          </p:cNvPr>
          <p:cNvPicPr>
            <a:picLocks noChangeAspect="1"/>
          </p:cNvPicPr>
          <p:nvPr userDrawn="1"/>
        </p:nvPicPr>
        <p:blipFill>
          <a:blip r:embed="rId3"/>
          <a:stretch>
            <a:fillRect/>
          </a:stretch>
        </p:blipFill>
        <p:spPr>
          <a:xfrm>
            <a:off x="1019175" y="1700212"/>
            <a:ext cx="735627" cy="555807"/>
          </a:xfrm>
          <a:prstGeom prst="rect">
            <a:avLst/>
          </a:prstGeom>
        </p:spPr>
      </p:pic>
      <p:pic>
        <p:nvPicPr>
          <p:cNvPr id="3" name="Picture 2">
            <a:extLst>
              <a:ext uri="{FF2B5EF4-FFF2-40B4-BE49-F238E27FC236}">
                <a16:creationId xmlns:a16="http://schemas.microsoft.com/office/drawing/2014/main" id="{E4C5ED70-D288-9542-8589-E9E533DDDD37}"/>
              </a:ext>
            </a:extLst>
          </p:cNvPr>
          <p:cNvPicPr>
            <a:picLocks noChangeAspect="1"/>
          </p:cNvPicPr>
          <p:nvPr userDrawn="1"/>
        </p:nvPicPr>
        <p:blipFill>
          <a:blip r:embed="rId4"/>
          <a:stretch>
            <a:fillRect/>
          </a:stretch>
        </p:blipFill>
        <p:spPr>
          <a:xfrm>
            <a:off x="10297712" y="3462338"/>
            <a:ext cx="342900" cy="254000"/>
          </a:xfrm>
          <a:prstGeom prst="rect">
            <a:avLst/>
          </a:prstGeom>
        </p:spPr>
      </p:pic>
      <p:sp>
        <p:nvSpPr>
          <p:cNvPr id="5" name="Text Placeholder 4">
            <a:extLst>
              <a:ext uri="{FF2B5EF4-FFF2-40B4-BE49-F238E27FC236}">
                <a16:creationId xmlns:a16="http://schemas.microsoft.com/office/drawing/2014/main" id="{9DC30009-2503-624C-A582-9F3ABD1EC622}"/>
              </a:ext>
            </a:extLst>
          </p:cNvPr>
          <p:cNvSpPr>
            <a:spLocks noGrp="1"/>
          </p:cNvSpPr>
          <p:nvPr>
            <p:ph type="body" sz="quarter" idx="14" hasCustomPrompt="1"/>
          </p:nvPr>
        </p:nvSpPr>
        <p:spPr>
          <a:xfrm>
            <a:off x="2017713" y="1700213"/>
            <a:ext cx="8184270" cy="2456151"/>
          </a:xfrm>
          <a:prstGeom prst="rect">
            <a:avLst/>
          </a:prstGeom>
        </p:spPr>
        <p:txBody>
          <a:bodyPr>
            <a:normAutofit/>
          </a:bodyPr>
          <a:lstStyle>
            <a:lvl1pPr>
              <a:defRPr sz="3200" b="1" i="0">
                <a:solidFill>
                  <a:srgbClr val="E0112B"/>
                </a:solidFill>
                <a:latin typeface="Arial" panose="020B0604020202020204" pitchFamily="34" charset="0"/>
                <a:ea typeface="Roboto Medium" pitchFamily="2" charset="0"/>
                <a:cs typeface="Arial" panose="020B0604020202020204" pitchFamily="34" charset="0"/>
              </a:defRPr>
            </a:lvl1pPr>
          </a:lstStyle>
          <a:p>
            <a:pPr lvl="0"/>
            <a:r>
              <a:rPr lang="en-US" dirty="0"/>
              <a:t>Quotation</a:t>
            </a:r>
          </a:p>
        </p:txBody>
      </p:sp>
      <p:sp>
        <p:nvSpPr>
          <p:cNvPr id="15" name="Title Placeholder 1">
            <a:extLst>
              <a:ext uri="{FF2B5EF4-FFF2-40B4-BE49-F238E27FC236}">
                <a16:creationId xmlns:a16="http://schemas.microsoft.com/office/drawing/2014/main" id="{E2E961E8-E800-804F-82D4-6A7C3B49D58C}"/>
              </a:ext>
            </a:extLst>
          </p:cNvPr>
          <p:cNvSpPr>
            <a:spLocks noGrp="1"/>
          </p:cNvSpPr>
          <p:nvPr>
            <p:ph type="title" hasCustomPrompt="1"/>
          </p:nvPr>
        </p:nvSpPr>
        <p:spPr>
          <a:xfrm>
            <a:off x="6095999" y="296862"/>
            <a:ext cx="5612607" cy="611187"/>
          </a:xfrm>
          <a:prstGeom prst="rect">
            <a:avLst/>
          </a:prstGeom>
        </p:spPr>
        <p:txBody>
          <a:bodyPr vert="horz" lIns="0" tIns="0" rIns="0" bIns="0" rtlCol="0" anchor="ctr" anchorCtr="0">
            <a:noAutofit/>
          </a:bodyPr>
          <a:lstStyle>
            <a:lvl1pPr algn="r">
              <a:lnSpc>
                <a:spcPts val="3200"/>
              </a:lnSpc>
              <a:defRPr sz="2000" b="1" i="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16" name="Rectangle 15">
            <a:extLst>
              <a:ext uri="{FF2B5EF4-FFF2-40B4-BE49-F238E27FC236}">
                <a16:creationId xmlns:a16="http://schemas.microsoft.com/office/drawing/2014/main" id="{2D0A254F-FD11-B345-9418-7408A3B62E34}"/>
              </a:ext>
            </a:extLst>
          </p:cNvPr>
          <p:cNvSpPr/>
          <p:nvPr userDrawn="1"/>
        </p:nvSpPr>
        <p:spPr>
          <a:xfrm>
            <a:off x="11709782" y="6378957"/>
            <a:ext cx="110743" cy="110743"/>
          </a:xfrm>
          <a:prstGeom prst="rect">
            <a:avLst/>
          </a:prstGeom>
          <a:solidFill>
            <a:srgbClr val="E01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F43131"/>
              </a:solidFill>
              <a:latin typeface="Roboto Regular" pitchFamily="2" charset="0"/>
            </a:endParaRPr>
          </a:p>
        </p:txBody>
      </p:sp>
      <p:pic>
        <p:nvPicPr>
          <p:cNvPr id="18" name="Picture 17">
            <a:extLst>
              <a:ext uri="{FF2B5EF4-FFF2-40B4-BE49-F238E27FC236}">
                <a16:creationId xmlns:a16="http://schemas.microsoft.com/office/drawing/2014/main" id="{C1352082-5A5F-AC40-8317-A7339DC7D913}"/>
              </a:ext>
            </a:extLst>
          </p:cNvPr>
          <p:cNvPicPr>
            <a:picLocks noChangeAspect="1"/>
          </p:cNvPicPr>
          <p:nvPr userDrawn="1"/>
        </p:nvPicPr>
        <p:blipFill>
          <a:blip r:embed="rId5"/>
          <a:stretch>
            <a:fillRect/>
          </a:stretch>
        </p:blipFill>
        <p:spPr>
          <a:xfrm>
            <a:off x="1001796" y="1694644"/>
            <a:ext cx="753006" cy="546536"/>
          </a:xfrm>
          <a:prstGeom prst="rect">
            <a:avLst/>
          </a:prstGeom>
        </p:spPr>
      </p:pic>
      <p:sp>
        <p:nvSpPr>
          <p:cNvPr id="13" name="Text Placeholder 18">
            <a:extLst>
              <a:ext uri="{FF2B5EF4-FFF2-40B4-BE49-F238E27FC236}">
                <a16:creationId xmlns:a16="http://schemas.microsoft.com/office/drawing/2014/main" id="{0137E858-7EFB-C543-97F8-2D573676104B}"/>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1800" b="0" i="0" kern="1200" baseline="0" dirty="0">
                <a:solidFill>
                  <a:schemeClr val="tx1"/>
                </a:solidFill>
                <a:effectLst/>
                <a:latin typeface="Arial" panose="020B0604020202020204" pitchFamily="34" charset="0"/>
                <a:cs typeface="Arial" panose="020B0604020202020204" pitchFamily="34" charset="0"/>
              </a:defRPr>
            </a:lvl1pPr>
          </a:lstStyle>
          <a:p>
            <a:r>
              <a:rPr lang="en-US" dirty="0"/>
              <a:t>Department/Institute/Centre name</a:t>
            </a:r>
          </a:p>
        </p:txBody>
      </p:sp>
    </p:spTree>
    <p:extLst>
      <p:ext uri="{BB962C8B-B14F-4D97-AF65-F5344CB8AC3E}">
        <p14:creationId xmlns:p14="http://schemas.microsoft.com/office/powerpoint/2010/main" val="1242914421"/>
      </p:ext>
    </p:extLst>
  </p:cSld>
  <p:clrMapOvr>
    <a:masterClrMapping/>
  </p:clrMapOvr>
  <p:extLst>
    <p:ext uri="{DCECCB84-F9BA-43D5-87BE-67443E8EF086}">
      <p15:sldGuideLst xmlns:p15="http://schemas.microsoft.com/office/powerpoint/2012/main">
        <p15:guide id="1" pos="3840">
          <p15:clr>
            <a:srgbClr val="FBAE40"/>
          </p15:clr>
        </p15:guide>
        <p15:guide id="3" orient="horz" pos="2341">
          <p15:clr>
            <a:srgbClr val="FBAE40"/>
          </p15:clr>
        </p15:guide>
        <p15:guide id="4" pos="642">
          <p15:clr>
            <a:srgbClr val="FBAE40"/>
          </p15:clr>
        </p15:guide>
        <p15:guide id="5" pos="127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Intro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AA9329-C604-4B4B-81FB-84D6CBBB3E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56C9822D-535A-A846-900D-A3BCAB66E08D}"/>
              </a:ext>
            </a:extLst>
          </p:cNvPr>
          <p:cNvSpPr>
            <a:spLocks noGrp="1"/>
          </p:cNvSpPr>
          <p:nvPr>
            <p:ph type="title" hasCustomPrompt="1"/>
          </p:nvPr>
        </p:nvSpPr>
        <p:spPr>
          <a:xfrm>
            <a:off x="6095999" y="296862"/>
            <a:ext cx="5613783" cy="611187"/>
          </a:xfrm>
          <a:prstGeom prst="rect">
            <a:avLst/>
          </a:prstGeom>
        </p:spPr>
        <p:txBody>
          <a:bodyPr vert="horz" lIns="0" tIns="0" rIns="0" bIns="0" rtlCol="0" anchor="ctr" anchorCtr="0">
            <a:noAutofit/>
          </a:bodyPr>
          <a:lstStyle>
            <a:lvl1pPr algn="r">
              <a:lnSpc>
                <a:spcPts val="3200"/>
              </a:lnSpc>
              <a:defRPr sz="2000" b="1" i="0">
                <a:solidFill>
                  <a:schemeClr val="bg1"/>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6" name="Rectangle 5">
            <a:extLst>
              <a:ext uri="{FF2B5EF4-FFF2-40B4-BE49-F238E27FC236}">
                <a16:creationId xmlns:a16="http://schemas.microsoft.com/office/drawing/2014/main" id="{7AAB65CC-40B5-F84F-A7CA-EBD3F9102B00}"/>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F43131"/>
              </a:solidFill>
              <a:latin typeface="Roboto Regular" pitchFamily="2" charset="0"/>
            </a:endParaRPr>
          </a:p>
        </p:txBody>
      </p:sp>
      <p:sp>
        <p:nvSpPr>
          <p:cNvPr id="9" name="Text Placeholder 4">
            <a:extLst>
              <a:ext uri="{FF2B5EF4-FFF2-40B4-BE49-F238E27FC236}">
                <a16:creationId xmlns:a16="http://schemas.microsoft.com/office/drawing/2014/main" id="{357E2542-1CDA-B549-AAD5-A1752A3DFD5F}"/>
              </a:ext>
            </a:extLst>
          </p:cNvPr>
          <p:cNvSpPr>
            <a:spLocks noGrp="1"/>
          </p:cNvSpPr>
          <p:nvPr>
            <p:ph type="body" sz="quarter" idx="17" hasCustomPrompt="1"/>
          </p:nvPr>
        </p:nvSpPr>
        <p:spPr>
          <a:xfrm>
            <a:off x="928296" y="2492377"/>
            <a:ext cx="10442856" cy="3480510"/>
          </a:xfrm>
        </p:spPr>
        <p:txBody>
          <a:bodyPr>
            <a:normAutofit/>
          </a:bodyPr>
          <a:lstStyle>
            <a:lvl1pPr marL="7937" marR="0" indent="0" algn="l" defTabSz="914400" rtl="0" eaLnBrk="1" fontAlgn="auto" latinLnBrk="0" hangingPunct="1">
              <a:lnSpc>
                <a:spcPts val="4500"/>
              </a:lnSpc>
              <a:spcBef>
                <a:spcPts val="1000"/>
              </a:spcBef>
              <a:spcAft>
                <a:spcPts val="0"/>
              </a:spcAft>
              <a:buClr>
                <a:srgbClr val="FF0000"/>
              </a:buClr>
              <a:buSzPct val="110000"/>
              <a:buFontTx/>
              <a:buNone/>
              <a:tabLst/>
              <a:defRPr sz="3500" b="1" i="0">
                <a:solidFill>
                  <a:schemeClr val="bg1"/>
                </a:solidFill>
                <a:latin typeface="Arial" panose="020B0604020202020204" pitchFamily="34" charset="0"/>
                <a:cs typeface="Arial" panose="020B0604020202020204" pitchFamily="34" charset="0"/>
              </a:defRPr>
            </a:lvl1pPr>
          </a:lstStyle>
          <a:p>
            <a:pPr>
              <a:lnSpc>
                <a:spcPts val="4500"/>
              </a:lnSpc>
            </a:pPr>
            <a:r>
              <a:rPr lang="en-GB" sz="3600" b="1" i="0" baseline="0" dirty="0">
                <a:solidFill>
                  <a:schemeClr val="bg1"/>
                </a:solidFill>
                <a:effectLst/>
                <a:latin typeface="Arial" panose="020B0604020202020204" pitchFamily="34" charset="0"/>
                <a:ea typeface="Roboto" pitchFamily="2" charset="0"/>
                <a:cs typeface="Arial" panose="020B0604020202020204" pitchFamily="34" charset="0"/>
              </a:rPr>
              <a:t>LSE is a world leading university, specialising in social sciences, with a global community of people and ideas that transform the world.</a:t>
            </a:r>
            <a:endParaRPr lang="en-GB" sz="3600" b="1" i="0" dirty="0">
              <a:solidFill>
                <a:srgbClr val="F43131"/>
              </a:solidFill>
              <a:effectLst/>
              <a:latin typeface="Arial" panose="020B0604020202020204" pitchFamily="34" charset="0"/>
              <a:ea typeface="Roboto" pitchFamily="2" charset="0"/>
              <a:cs typeface="Arial" panose="020B0604020202020204" pitchFamily="34" charset="0"/>
            </a:endParaRPr>
          </a:p>
        </p:txBody>
      </p:sp>
      <p:sp>
        <p:nvSpPr>
          <p:cNvPr id="8" name="Text Placeholder 18">
            <a:extLst>
              <a:ext uri="{FF2B5EF4-FFF2-40B4-BE49-F238E27FC236}">
                <a16:creationId xmlns:a16="http://schemas.microsoft.com/office/drawing/2014/main" id="{7F086A8C-86B8-904C-BFDC-BC7623F45239}"/>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18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spTree>
    <p:extLst>
      <p:ext uri="{BB962C8B-B14F-4D97-AF65-F5344CB8AC3E}">
        <p14:creationId xmlns:p14="http://schemas.microsoft.com/office/powerpoint/2010/main" val="2091461314"/>
      </p:ext>
    </p:extLst>
  </p:cSld>
  <p:clrMapOvr>
    <a:masterClrMapping/>
  </p:clrMapOvr>
  <p:extLst>
    <p:ext uri="{DCECCB84-F9BA-43D5-87BE-67443E8EF086}">
      <p15:sldGuideLst xmlns:p15="http://schemas.microsoft.com/office/powerpoint/2012/main">
        <p15:guide id="2" pos="7446">
          <p15:clr>
            <a:srgbClr val="FBAE40"/>
          </p15:clr>
        </p15:guide>
        <p15:guide id="3" pos="7310">
          <p15:clr>
            <a:srgbClr val="FBAE40"/>
          </p15:clr>
        </p15:guide>
        <p15:guide id="4" orient="horz" pos="157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Intro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EAF37E-CDA6-F24C-8CDC-99DE59329BC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Placeholder 1">
            <a:extLst>
              <a:ext uri="{FF2B5EF4-FFF2-40B4-BE49-F238E27FC236}">
                <a16:creationId xmlns:a16="http://schemas.microsoft.com/office/drawing/2014/main" id="{8EDB8C2E-76B8-E54E-8904-5DD68DE36F4D}"/>
              </a:ext>
            </a:extLst>
          </p:cNvPr>
          <p:cNvSpPr>
            <a:spLocks noGrp="1"/>
          </p:cNvSpPr>
          <p:nvPr>
            <p:ph type="title" hasCustomPrompt="1"/>
          </p:nvPr>
        </p:nvSpPr>
        <p:spPr>
          <a:xfrm>
            <a:off x="6095999" y="296862"/>
            <a:ext cx="5613783" cy="611187"/>
          </a:xfrm>
          <a:prstGeom prst="rect">
            <a:avLst/>
          </a:prstGeom>
        </p:spPr>
        <p:txBody>
          <a:bodyPr vert="horz" lIns="0" tIns="0" rIns="0" bIns="0" rtlCol="0" anchor="ctr" anchorCtr="0">
            <a:noAutofit/>
          </a:bodyPr>
          <a:lstStyle>
            <a:lvl1pPr algn="r">
              <a:lnSpc>
                <a:spcPts val="3200"/>
              </a:lnSpc>
              <a:defRPr sz="2000" b="1" i="0">
                <a:solidFill>
                  <a:schemeClr val="bg1"/>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7" name="Rectangle 6">
            <a:extLst>
              <a:ext uri="{FF2B5EF4-FFF2-40B4-BE49-F238E27FC236}">
                <a16:creationId xmlns:a16="http://schemas.microsoft.com/office/drawing/2014/main" id="{FD3EDFC9-472F-D340-AE89-53AF54C4B28F}"/>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F43131"/>
              </a:solidFill>
              <a:latin typeface="Roboto Regular" pitchFamily="2" charset="0"/>
            </a:endParaRPr>
          </a:p>
        </p:txBody>
      </p:sp>
      <p:sp>
        <p:nvSpPr>
          <p:cNvPr id="9" name="Text Placeholder 4">
            <a:extLst>
              <a:ext uri="{FF2B5EF4-FFF2-40B4-BE49-F238E27FC236}">
                <a16:creationId xmlns:a16="http://schemas.microsoft.com/office/drawing/2014/main" id="{A731D2CF-D9C8-804C-B7C2-98F36E262B4E}"/>
              </a:ext>
            </a:extLst>
          </p:cNvPr>
          <p:cNvSpPr>
            <a:spLocks noGrp="1"/>
          </p:cNvSpPr>
          <p:nvPr>
            <p:ph type="body" sz="quarter" idx="16" hasCustomPrompt="1"/>
          </p:nvPr>
        </p:nvSpPr>
        <p:spPr>
          <a:xfrm>
            <a:off x="928296" y="2492376"/>
            <a:ext cx="10442856" cy="3480511"/>
          </a:xfrm>
        </p:spPr>
        <p:txBody>
          <a:bodyPr>
            <a:normAutofit/>
          </a:bodyPr>
          <a:lstStyle>
            <a:lvl1pPr marL="5953" marR="0" indent="0" algn="l" defTabSz="685800" rtl="0" eaLnBrk="1" fontAlgn="auto" latinLnBrk="0" hangingPunct="1">
              <a:lnSpc>
                <a:spcPts val="4500"/>
              </a:lnSpc>
              <a:spcBef>
                <a:spcPts val="750"/>
              </a:spcBef>
              <a:spcAft>
                <a:spcPts val="0"/>
              </a:spcAft>
              <a:buClr>
                <a:srgbClr val="FF0000"/>
              </a:buClr>
              <a:buSzPct val="110000"/>
              <a:buFontTx/>
              <a:buNone/>
              <a:tabLst/>
              <a:defRPr sz="3500">
                <a:solidFill>
                  <a:schemeClr val="bg1"/>
                </a:solidFill>
              </a:defRPr>
            </a:lvl1pPr>
          </a:lstStyle>
          <a:p>
            <a:pPr marL="5953" marR="0" lvl="0" indent="0" algn="l" defTabSz="685800" rtl="0" eaLnBrk="1" fontAlgn="auto" latinLnBrk="0" hangingPunct="1">
              <a:lnSpc>
                <a:spcPts val="4500"/>
              </a:lnSpc>
              <a:spcBef>
                <a:spcPts val="750"/>
              </a:spcBef>
              <a:spcAft>
                <a:spcPts val="0"/>
              </a:spcAft>
              <a:buClr>
                <a:srgbClr val="FF0000"/>
              </a:buClr>
              <a:buSzPct val="110000"/>
              <a:buFontTx/>
              <a:buNone/>
              <a:tabLst/>
              <a:defRPr/>
            </a:pPr>
            <a:r>
              <a:rPr lang="en-GB" sz="3600" b="1" i="0" dirty="0">
                <a:solidFill>
                  <a:schemeClr val="bg1"/>
                </a:solidFill>
                <a:effectLst/>
                <a:latin typeface="Arial" panose="020B0604020202020204" pitchFamily="34" charset="0"/>
                <a:ea typeface="Roboto" pitchFamily="2" charset="0"/>
                <a:cs typeface="Arial" panose="020B0604020202020204" pitchFamily="34" charset="0"/>
              </a:rPr>
              <a:t>We provide a dynamic and diverse education and research environment attracting the brightest minds from across the globe.</a:t>
            </a:r>
          </a:p>
        </p:txBody>
      </p:sp>
      <p:sp>
        <p:nvSpPr>
          <p:cNvPr id="10" name="Text Placeholder 18">
            <a:extLst>
              <a:ext uri="{FF2B5EF4-FFF2-40B4-BE49-F238E27FC236}">
                <a16:creationId xmlns:a16="http://schemas.microsoft.com/office/drawing/2014/main" id="{B93DB9E9-9391-9D42-AC10-90DF6D4DCED7}"/>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spTree>
    <p:extLst>
      <p:ext uri="{BB962C8B-B14F-4D97-AF65-F5344CB8AC3E}">
        <p14:creationId xmlns:p14="http://schemas.microsoft.com/office/powerpoint/2010/main" val="1318818153"/>
      </p:ext>
    </p:extLst>
  </p:cSld>
  <p:clrMapOvr>
    <a:masterClrMapping/>
  </p:clrMapOvr>
  <p:extLst>
    <p:ext uri="{DCECCB84-F9BA-43D5-87BE-67443E8EF086}">
      <p15:sldGuideLst xmlns:p15="http://schemas.microsoft.com/office/powerpoint/2012/main">
        <p15:guide id="2" pos="7446">
          <p15:clr>
            <a:srgbClr val="FBAE40"/>
          </p15:clr>
        </p15:guide>
        <p15:guide id="3" pos="7310">
          <p15:clr>
            <a:srgbClr val="FBAE40"/>
          </p15:clr>
        </p15:guide>
        <p15:guide id="4" orient="horz" pos="157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Intro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8A4E88-A69D-8849-A4AD-A8A23F10D74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AD86AADD-76EC-5743-9917-5F2414A37081}"/>
              </a:ext>
            </a:extLst>
          </p:cNvPr>
          <p:cNvSpPr/>
          <p:nvPr userDrawn="1"/>
        </p:nvSpPr>
        <p:spPr>
          <a:xfrm>
            <a:off x="1092200" y="2321329"/>
            <a:ext cx="9789600" cy="3663011"/>
          </a:xfrm>
          <a:prstGeom prst="rect">
            <a:avLst/>
          </a:prstGeom>
          <a:noFill/>
        </p:spPr>
        <p:txBody>
          <a:bodyPr vert="horz" wrap="square" lIns="0" tIns="0" rIns="0" bIns="0" anchor="t" anchorCtr="0">
            <a:noAutofit/>
          </a:bodyPr>
          <a:lstStyle/>
          <a:p>
            <a:pPr>
              <a:lnSpc>
                <a:spcPts val="3900"/>
              </a:lnSpc>
            </a:pPr>
            <a:endParaRPr lang="en-GB" sz="3300" b="0" i="0" kern="1200" dirty="0">
              <a:solidFill>
                <a:schemeClr val="bg1"/>
              </a:solidFill>
              <a:effectLst/>
              <a:latin typeface="Roboto Light" pitchFamily="2" charset="0"/>
              <a:ea typeface="Roboto Light" pitchFamily="2" charset="0"/>
              <a:cs typeface="+mn-cs"/>
            </a:endParaRPr>
          </a:p>
        </p:txBody>
      </p:sp>
      <p:sp>
        <p:nvSpPr>
          <p:cNvPr id="5" name="Title Placeholder 1">
            <a:extLst>
              <a:ext uri="{FF2B5EF4-FFF2-40B4-BE49-F238E27FC236}">
                <a16:creationId xmlns:a16="http://schemas.microsoft.com/office/drawing/2014/main" id="{D45B3C34-A840-FE40-883A-8944063ADF17}"/>
              </a:ext>
            </a:extLst>
          </p:cNvPr>
          <p:cNvSpPr>
            <a:spLocks noGrp="1"/>
          </p:cNvSpPr>
          <p:nvPr>
            <p:ph type="title" hasCustomPrompt="1"/>
          </p:nvPr>
        </p:nvSpPr>
        <p:spPr>
          <a:xfrm>
            <a:off x="6095999" y="296862"/>
            <a:ext cx="5613783" cy="611187"/>
          </a:xfrm>
          <a:prstGeom prst="rect">
            <a:avLst/>
          </a:prstGeom>
        </p:spPr>
        <p:txBody>
          <a:bodyPr vert="horz" lIns="0" tIns="0" rIns="0" bIns="0" rtlCol="0" anchor="ctr" anchorCtr="0">
            <a:noAutofit/>
          </a:bodyPr>
          <a:lstStyle>
            <a:lvl1pPr algn="r">
              <a:lnSpc>
                <a:spcPts val="3200"/>
              </a:lnSpc>
              <a:defRPr sz="2000" b="1" i="0">
                <a:solidFill>
                  <a:schemeClr val="bg1"/>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8" name="Rectangle 7">
            <a:extLst>
              <a:ext uri="{FF2B5EF4-FFF2-40B4-BE49-F238E27FC236}">
                <a16:creationId xmlns:a16="http://schemas.microsoft.com/office/drawing/2014/main" id="{4207A7B6-1E13-4F4D-97B5-B8A35074392A}"/>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F43131"/>
              </a:solidFill>
              <a:latin typeface="Roboto Regular" pitchFamily="2" charset="0"/>
            </a:endParaRPr>
          </a:p>
        </p:txBody>
      </p:sp>
      <p:sp>
        <p:nvSpPr>
          <p:cNvPr id="10" name="Text Placeholder 4">
            <a:extLst>
              <a:ext uri="{FF2B5EF4-FFF2-40B4-BE49-F238E27FC236}">
                <a16:creationId xmlns:a16="http://schemas.microsoft.com/office/drawing/2014/main" id="{D68545B8-2F92-7446-9DE3-D757EC0D2A4C}"/>
              </a:ext>
            </a:extLst>
          </p:cNvPr>
          <p:cNvSpPr>
            <a:spLocks noGrp="1"/>
          </p:cNvSpPr>
          <p:nvPr>
            <p:ph type="body" sz="quarter" idx="16" hasCustomPrompt="1"/>
          </p:nvPr>
        </p:nvSpPr>
        <p:spPr>
          <a:xfrm>
            <a:off x="928295" y="2492376"/>
            <a:ext cx="10451912" cy="3480511"/>
          </a:xfrm>
        </p:spPr>
        <p:txBody>
          <a:bodyPr>
            <a:normAutofit/>
          </a:bodyPr>
          <a:lstStyle>
            <a:lvl1pPr marL="7937" marR="0" indent="0" algn="l" defTabSz="914400" rtl="0" eaLnBrk="1" fontAlgn="auto" latinLnBrk="0" hangingPunct="1">
              <a:lnSpc>
                <a:spcPts val="4500"/>
              </a:lnSpc>
              <a:spcBef>
                <a:spcPts val="1000"/>
              </a:spcBef>
              <a:spcAft>
                <a:spcPts val="0"/>
              </a:spcAft>
              <a:buClr>
                <a:srgbClr val="FF0000"/>
              </a:buClr>
              <a:buSzPct val="110000"/>
              <a:buFontTx/>
              <a:buNone/>
              <a:tabLst/>
              <a:defRPr sz="3500">
                <a:solidFill>
                  <a:schemeClr val="bg1"/>
                </a:solidFill>
              </a:defRPr>
            </a:lvl1pPr>
          </a:lstStyle>
          <a:p>
            <a:pPr>
              <a:lnSpc>
                <a:spcPts val="4500"/>
              </a:lnSpc>
            </a:pPr>
            <a:r>
              <a:rPr lang="en-GB" sz="3600" b="1" i="0" dirty="0">
                <a:solidFill>
                  <a:schemeClr val="bg1"/>
                </a:solidFill>
                <a:effectLst/>
                <a:latin typeface="Arial" panose="020B0604020202020204" pitchFamily="34" charset="0"/>
                <a:ea typeface="Roboto" pitchFamily="2" charset="0"/>
                <a:cs typeface="Arial" panose="020B0604020202020204" pitchFamily="34" charset="0"/>
              </a:rPr>
              <a:t>Through our world-leading teaching and research, we are preparing the next generation to face the challenges of tomorrow.</a:t>
            </a:r>
          </a:p>
        </p:txBody>
      </p:sp>
      <p:sp>
        <p:nvSpPr>
          <p:cNvPr id="11" name="Text Placeholder 18">
            <a:extLst>
              <a:ext uri="{FF2B5EF4-FFF2-40B4-BE49-F238E27FC236}">
                <a16:creationId xmlns:a16="http://schemas.microsoft.com/office/drawing/2014/main" id="{47CE1E39-2AB0-1C48-86F0-6ED7668388CD}"/>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spTree>
    <p:extLst>
      <p:ext uri="{BB962C8B-B14F-4D97-AF65-F5344CB8AC3E}">
        <p14:creationId xmlns:p14="http://schemas.microsoft.com/office/powerpoint/2010/main" val="3573532349"/>
      </p:ext>
    </p:extLst>
  </p:cSld>
  <p:clrMapOvr>
    <a:masterClrMapping/>
  </p:clrMapOvr>
  <p:extLst>
    <p:ext uri="{DCECCB84-F9BA-43D5-87BE-67443E8EF086}">
      <p15:sldGuideLst xmlns:p15="http://schemas.microsoft.com/office/powerpoint/2012/main">
        <p15:guide id="1" orient="horz" pos="157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ntro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68C29C-1DD2-A94C-8C3A-4B833556FBE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AD86AADD-76EC-5743-9917-5F2414A37081}"/>
              </a:ext>
            </a:extLst>
          </p:cNvPr>
          <p:cNvSpPr/>
          <p:nvPr userDrawn="1"/>
        </p:nvSpPr>
        <p:spPr>
          <a:xfrm>
            <a:off x="1092200" y="2321329"/>
            <a:ext cx="9789600" cy="3663011"/>
          </a:xfrm>
          <a:prstGeom prst="rect">
            <a:avLst/>
          </a:prstGeom>
          <a:noFill/>
        </p:spPr>
        <p:txBody>
          <a:bodyPr vert="horz" wrap="square" lIns="0" tIns="0" rIns="0" bIns="0" anchor="t" anchorCtr="0">
            <a:noAutofit/>
          </a:bodyPr>
          <a:lstStyle/>
          <a:p>
            <a:pPr>
              <a:lnSpc>
                <a:spcPts val="3900"/>
              </a:lnSpc>
            </a:pPr>
            <a:endParaRPr lang="en-GB" sz="3300" b="0" i="0" kern="1200" dirty="0">
              <a:solidFill>
                <a:schemeClr val="bg1"/>
              </a:solidFill>
              <a:effectLst/>
              <a:latin typeface="Roboto Light" pitchFamily="2" charset="0"/>
              <a:ea typeface="Roboto Light" pitchFamily="2" charset="0"/>
              <a:cs typeface="+mn-cs"/>
            </a:endParaRPr>
          </a:p>
        </p:txBody>
      </p:sp>
      <p:sp>
        <p:nvSpPr>
          <p:cNvPr id="5" name="Title Placeholder 1">
            <a:extLst>
              <a:ext uri="{FF2B5EF4-FFF2-40B4-BE49-F238E27FC236}">
                <a16:creationId xmlns:a16="http://schemas.microsoft.com/office/drawing/2014/main" id="{7CBDB688-64EF-324F-BFAB-D512A89376FF}"/>
              </a:ext>
            </a:extLst>
          </p:cNvPr>
          <p:cNvSpPr>
            <a:spLocks noGrp="1"/>
          </p:cNvSpPr>
          <p:nvPr>
            <p:ph type="title" hasCustomPrompt="1"/>
          </p:nvPr>
        </p:nvSpPr>
        <p:spPr>
          <a:xfrm>
            <a:off x="6095999" y="296862"/>
            <a:ext cx="5612607" cy="611187"/>
          </a:xfrm>
          <a:prstGeom prst="rect">
            <a:avLst/>
          </a:prstGeom>
        </p:spPr>
        <p:txBody>
          <a:bodyPr vert="horz" lIns="0" tIns="0" rIns="0" bIns="0" rtlCol="0" anchor="ctr" anchorCtr="0">
            <a:noAutofit/>
          </a:bodyPr>
          <a:lstStyle>
            <a:lvl1pPr algn="r">
              <a:lnSpc>
                <a:spcPts val="3200"/>
              </a:lnSpc>
              <a:defRPr sz="2000" b="1" i="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r>
              <a:rPr lang="en-US" dirty="0"/>
              <a:t>Presentation Title Here</a:t>
            </a:r>
          </a:p>
        </p:txBody>
      </p:sp>
      <p:sp>
        <p:nvSpPr>
          <p:cNvPr id="8" name="Rectangle 7">
            <a:extLst>
              <a:ext uri="{FF2B5EF4-FFF2-40B4-BE49-F238E27FC236}">
                <a16:creationId xmlns:a16="http://schemas.microsoft.com/office/drawing/2014/main" id="{6F647BE0-73F8-4949-A3BB-CF87E2D08977}"/>
              </a:ext>
            </a:extLst>
          </p:cNvPr>
          <p:cNvSpPr/>
          <p:nvPr userDrawn="1"/>
        </p:nvSpPr>
        <p:spPr>
          <a:xfrm>
            <a:off x="11709782" y="6378957"/>
            <a:ext cx="110743" cy="110743"/>
          </a:xfrm>
          <a:prstGeom prst="rect">
            <a:avLst/>
          </a:prstGeom>
          <a:solidFill>
            <a:srgbClr val="E01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rgbClr val="F43131"/>
              </a:solidFill>
              <a:latin typeface="Roboto Regular" pitchFamily="2" charset="0"/>
            </a:endParaRPr>
          </a:p>
        </p:txBody>
      </p:sp>
      <p:sp>
        <p:nvSpPr>
          <p:cNvPr id="9" name="Text Placeholder 4">
            <a:extLst>
              <a:ext uri="{FF2B5EF4-FFF2-40B4-BE49-F238E27FC236}">
                <a16:creationId xmlns:a16="http://schemas.microsoft.com/office/drawing/2014/main" id="{53559194-CC2B-194D-9EC5-A81B12344658}"/>
              </a:ext>
            </a:extLst>
          </p:cNvPr>
          <p:cNvSpPr>
            <a:spLocks noGrp="1"/>
          </p:cNvSpPr>
          <p:nvPr>
            <p:ph type="body" sz="quarter" idx="17" hasCustomPrompt="1"/>
          </p:nvPr>
        </p:nvSpPr>
        <p:spPr>
          <a:xfrm>
            <a:off x="928295" y="2492376"/>
            <a:ext cx="10460964" cy="3480191"/>
          </a:xfrm>
        </p:spPr>
        <p:txBody>
          <a:bodyPr>
            <a:normAutofit/>
          </a:bodyPr>
          <a:lstStyle>
            <a:lvl1pPr marL="7937" marR="0" indent="0" algn="l" defTabSz="914400" rtl="0" eaLnBrk="1" fontAlgn="auto" latinLnBrk="0" hangingPunct="1">
              <a:lnSpc>
                <a:spcPts val="4500"/>
              </a:lnSpc>
              <a:spcBef>
                <a:spcPts val="1000"/>
              </a:spcBef>
              <a:spcAft>
                <a:spcPts val="0"/>
              </a:spcAft>
              <a:buClr>
                <a:srgbClr val="FF0000"/>
              </a:buClr>
              <a:buSzPct val="110000"/>
              <a:buFontTx/>
              <a:buNone/>
              <a:tabLst/>
              <a:defRPr sz="3500">
                <a:solidFill>
                  <a:srgbClr val="E0112B"/>
                </a:solidFill>
              </a:defRPr>
            </a:lvl1pPr>
          </a:lstStyle>
          <a:p>
            <a:pPr>
              <a:lnSpc>
                <a:spcPts val="4500"/>
              </a:lnSpc>
            </a:pPr>
            <a:r>
              <a:rPr lang="en-GB" sz="3600" b="1" i="0" dirty="0">
                <a:solidFill>
                  <a:srgbClr val="F43131"/>
                </a:solidFill>
                <a:effectLst/>
                <a:latin typeface="Arial" panose="020B0604020202020204" pitchFamily="34" charset="0"/>
                <a:ea typeface="Roboto" pitchFamily="2" charset="0"/>
                <a:cs typeface="Arial" panose="020B0604020202020204" pitchFamily="34" charset="0"/>
              </a:rPr>
              <a:t>LSE is a world leading university, specialising in social sciences, with a global community of people and ideas that transform the world.</a:t>
            </a:r>
          </a:p>
        </p:txBody>
      </p:sp>
      <p:sp>
        <p:nvSpPr>
          <p:cNvPr id="11" name="Text Placeholder 18">
            <a:extLst>
              <a:ext uri="{FF2B5EF4-FFF2-40B4-BE49-F238E27FC236}">
                <a16:creationId xmlns:a16="http://schemas.microsoft.com/office/drawing/2014/main" id="{484E4B55-9D39-B34E-BADC-829161B2AA16}"/>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1800" b="0" i="0" kern="1200" baseline="0" dirty="0">
                <a:solidFill>
                  <a:schemeClr val="tx1"/>
                </a:solidFill>
                <a:effectLst/>
                <a:latin typeface="Arial" panose="020B0604020202020204" pitchFamily="34" charset="0"/>
                <a:cs typeface="Arial" panose="020B0604020202020204" pitchFamily="34" charset="0"/>
              </a:defRPr>
            </a:lvl1pPr>
          </a:lstStyle>
          <a:p>
            <a:r>
              <a:rPr lang="en-US" dirty="0"/>
              <a:t>Department/Institute/Centre name</a:t>
            </a:r>
          </a:p>
        </p:txBody>
      </p:sp>
    </p:spTree>
    <p:extLst>
      <p:ext uri="{BB962C8B-B14F-4D97-AF65-F5344CB8AC3E}">
        <p14:creationId xmlns:p14="http://schemas.microsoft.com/office/powerpoint/2010/main" val="2482830655"/>
      </p:ext>
    </p:extLst>
  </p:cSld>
  <p:clrMapOvr>
    <a:masterClrMapping/>
  </p:clrMapOvr>
  <p:extLst>
    <p:ext uri="{DCECCB84-F9BA-43D5-87BE-67443E8EF086}">
      <p15:sldGuideLst xmlns:p15="http://schemas.microsoft.com/office/powerpoint/2012/main">
        <p15:guide id="1" orient="horz" pos="157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87EFDD48-2EB0-DA42-85CE-9FCABB38B404}"/>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8B37763B-0B43-0E45-B9C5-E0D3214E35BD}"/>
              </a:ext>
            </a:extLst>
          </p:cNvPr>
          <p:cNvSpPr>
            <a:spLocks noGrp="1"/>
          </p:cNvSpPr>
          <p:nvPr>
            <p:ph type="ctrTitle" hasCustomPrompt="1"/>
          </p:nvPr>
        </p:nvSpPr>
        <p:spPr>
          <a:xfrm>
            <a:off x="1019175" y="1304925"/>
            <a:ext cx="10153650" cy="1214157"/>
          </a:xfrm>
          <a:prstGeom prst="rect">
            <a:avLst/>
          </a:prstGeom>
        </p:spPr>
        <p:txBody>
          <a:bodyPr lIns="90000" tIns="0" rIns="0" bIns="0" anchor="b" anchorCtr="0"/>
          <a:lstStyle>
            <a:lvl1pPr algn="l">
              <a:defRPr sz="4400" b="1" i="0">
                <a:solidFill>
                  <a:schemeClr val="bg1"/>
                </a:solidFill>
                <a:latin typeface="Arial" panose="020B0604020202020204" pitchFamily="34" charset="0"/>
                <a:ea typeface="Roboto" pitchFamily="2" charset="0"/>
                <a:cs typeface="Arial" panose="020B0604020202020204" pitchFamily="34" charset="0"/>
              </a:defRPr>
            </a:lvl1pPr>
          </a:lstStyle>
          <a:p>
            <a:r>
              <a:rPr lang="en-US" dirty="0"/>
              <a:t>Title of presentation 44pt</a:t>
            </a:r>
          </a:p>
        </p:txBody>
      </p:sp>
      <p:sp>
        <p:nvSpPr>
          <p:cNvPr id="3" name="Subtitle 2">
            <a:extLst>
              <a:ext uri="{FF2B5EF4-FFF2-40B4-BE49-F238E27FC236}">
                <a16:creationId xmlns:a16="http://schemas.microsoft.com/office/drawing/2014/main" id="{A8BC36FD-DB34-7648-85FD-29A688F859A9}"/>
              </a:ext>
            </a:extLst>
          </p:cNvPr>
          <p:cNvSpPr>
            <a:spLocks noGrp="1"/>
          </p:cNvSpPr>
          <p:nvPr>
            <p:ph type="subTitle" idx="1" hasCustomPrompt="1"/>
          </p:nvPr>
        </p:nvSpPr>
        <p:spPr>
          <a:xfrm>
            <a:off x="1019175" y="2715077"/>
            <a:ext cx="10153649" cy="468157"/>
          </a:xfrm>
          <a:prstGeom prst="rect">
            <a:avLst/>
          </a:prstGeom>
        </p:spPr>
        <p:txBody>
          <a:bodyPr/>
          <a:lstStyle>
            <a:lvl1pPr marL="0" indent="0" algn="l">
              <a:buNone/>
              <a:defRPr sz="2400" b="0" i="0" cap="all"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24pt</a:t>
            </a:r>
            <a:endParaRPr lang="en-GB" dirty="0">
              <a:effectLst/>
              <a:latin typeface="Roboto" pitchFamily="2" charset="0"/>
            </a:endParaRPr>
          </a:p>
        </p:txBody>
      </p:sp>
      <p:sp>
        <p:nvSpPr>
          <p:cNvPr id="11" name="Text Placeholder 10">
            <a:extLst>
              <a:ext uri="{FF2B5EF4-FFF2-40B4-BE49-F238E27FC236}">
                <a16:creationId xmlns:a16="http://schemas.microsoft.com/office/drawing/2014/main" id="{87796A85-71B9-CF44-9C76-57621DE3D92E}"/>
              </a:ext>
            </a:extLst>
          </p:cNvPr>
          <p:cNvSpPr>
            <a:spLocks noGrp="1"/>
          </p:cNvSpPr>
          <p:nvPr>
            <p:ph type="body" sz="quarter" idx="10" hasCustomPrompt="1"/>
          </p:nvPr>
        </p:nvSpPr>
        <p:spPr>
          <a:xfrm>
            <a:off x="1019175" y="3594316"/>
            <a:ext cx="10153649" cy="2092381"/>
          </a:xfrm>
          <a:prstGeom prst="rect">
            <a:avLst/>
          </a:prstGeom>
        </p:spPr>
        <p:txBody>
          <a:bodyPr>
            <a:noAutofit/>
          </a:bodyPr>
          <a:lstStyle>
            <a:lvl1pPr marL="0" marR="0" indent="0" algn="l" defTabSz="685800" rtl="0" eaLnBrk="1" fontAlgn="auto" latinLnBrk="0" hangingPunct="1">
              <a:lnSpc>
                <a:spcPts val="1800"/>
              </a:lnSpc>
              <a:spcBef>
                <a:spcPts val="450"/>
              </a:spcBef>
              <a:spcAft>
                <a:spcPts val="0"/>
              </a:spcAft>
              <a:buClr>
                <a:srgbClr val="FF0000"/>
              </a:buClr>
              <a:buSzPct val="110000"/>
              <a:buFontTx/>
              <a:buNone/>
              <a:tabLst/>
              <a:defRPr sz="1800" b="0" i="0" baseline="0">
                <a:solidFill>
                  <a:schemeClr val="bg1"/>
                </a:solidFill>
                <a:latin typeface="Arial" panose="020B0604020202020204" pitchFamily="34" charset="0"/>
                <a:cs typeface="Arial" panose="020B0604020202020204" pitchFamily="34" charset="0"/>
              </a:defRPr>
            </a:lvl1pPr>
            <a:lvl2pPr marL="0" marR="0" indent="0" algn="l" defTabSz="914400" rtl="0" eaLnBrk="1" fontAlgn="auto" latinLnBrk="0" hangingPunct="1">
              <a:lnSpc>
                <a:spcPct val="90000"/>
              </a:lnSpc>
              <a:spcBef>
                <a:spcPts val="500"/>
              </a:spcBef>
              <a:spcAft>
                <a:spcPts val="0"/>
              </a:spcAft>
              <a:buClr>
                <a:srgbClr val="FF0000"/>
              </a:buClr>
              <a:buSzPct val="110000"/>
              <a:buFontTx/>
              <a:buNone/>
              <a:tabLst/>
              <a:defRPr sz="1600"/>
            </a:lvl2pPr>
          </a:lstStyle>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r>
              <a:rPr lang="en-GB" sz="1600" b="0" i="0" dirty="0">
                <a:effectLst/>
                <a:latin typeface="Arial" panose="020B0604020202020204" pitchFamily="34" charset="0"/>
                <a:cs typeface="Arial" panose="020B0604020202020204" pitchFamily="34" charset="0"/>
              </a:rPr>
              <a:t>Speakers: [Title </a:t>
            </a:r>
            <a:r>
              <a:rPr lang="en-GB" sz="1600" b="0" i="0" dirty="0" err="1">
                <a:effectLst/>
                <a:latin typeface="Arial" panose="020B0604020202020204" pitchFamily="34" charset="0"/>
                <a:cs typeface="Arial" panose="020B0604020202020204" pitchFamily="34" charset="0"/>
              </a:rPr>
              <a:t>Forname</a:t>
            </a:r>
            <a:r>
              <a:rPr lang="en-GB" sz="1600" b="0" i="0" dirty="0">
                <a:effectLst/>
                <a:latin typeface="Arial" panose="020B0604020202020204" pitchFamily="34" charset="0"/>
                <a:cs typeface="Arial" panose="020B0604020202020204" pitchFamily="34" charset="0"/>
              </a:rPr>
              <a:t> Surname], [Department], [LSE] or [Institution]</a:t>
            </a:r>
          </a:p>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endParaRPr lang="en-GB" sz="1600" b="0" i="0" dirty="0">
              <a:effectLst/>
              <a:latin typeface="Arial" panose="020B0604020202020204" pitchFamily="34" charset="0"/>
              <a:cs typeface="Arial" panose="020B0604020202020204" pitchFamily="34" charset="0"/>
            </a:endParaRPr>
          </a:p>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r>
              <a:rPr lang="en-GB" sz="1600" b="0" i="0" dirty="0">
                <a:effectLst/>
                <a:latin typeface="Arial" panose="020B0604020202020204" pitchFamily="34" charset="0"/>
                <a:cs typeface="Arial" panose="020B0604020202020204" pitchFamily="34" charset="0"/>
              </a:rPr>
              <a:t>Chair:        [Title </a:t>
            </a:r>
            <a:r>
              <a:rPr lang="en-GB" sz="1600" b="0" i="0" dirty="0" err="1">
                <a:effectLst/>
                <a:latin typeface="Arial" panose="020B0604020202020204" pitchFamily="34" charset="0"/>
                <a:cs typeface="Arial" panose="020B0604020202020204" pitchFamily="34" charset="0"/>
              </a:rPr>
              <a:t>Forname</a:t>
            </a:r>
            <a:r>
              <a:rPr lang="en-GB" sz="1600" b="0" i="0" dirty="0">
                <a:effectLst/>
                <a:latin typeface="Arial" panose="020B0604020202020204" pitchFamily="34" charset="0"/>
                <a:cs typeface="Arial" panose="020B0604020202020204" pitchFamily="34" charset="0"/>
              </a:rPr>
              <a:t> Surname], [Department], [LSE] or [Institution]</a:t>
            </a:r>
          </a:p>
        </p:txBody>
      </p:sp>
      <p:sp>
        <p:nvSpPr>
          <p:cNvPr id="10" name="Rectangle 9">
            <a:extLst>
              <a:ext uri="{FF2B5EF4-FFF2-40B4-BE49-F238E27FC236}">
                <a16:creationId xmlns:a16="http://schemas.microsoft.com/office/drawing/2014/main" id="{C9D0E310-A04E-A34E-88EC-C4D17A077D02}"/>
              </a:ext>
            </a:extLst>
          </p:cNvPr>
          <p:cNvSpPr/>
          <p:nvPr userDrawn="1"/>
        </p:nvSpPr>
        <p:spPr>
          <a:xfrm>
            <a:off x="11709782" y="6378957"/>
            <a:ext cx="110743" cy="110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Regular" pitchFamily="2" charset="0"/>
            </a:endParaRPr>
          </a:p>
        </p:txBody>
      </p:sp>
      <p:sp>
        <p:nvSpPr>
          <p:cNvPr id="14" name="Text Placeholder 18">
            <a:extLst>
              <a:ext uri="{FF2B5EF4-FFF2-40B4-BE49-F238E27FC236}">
                <a16:creationId xmlns:a16="http://schemas.microsoft.com/office/drawing/2014/main" id="{5D3D289E-1295-DD41-8795-64E722CF25AF}"/>
              </a:ext>
            </a:extLst>
          </p:cNvPr>
          <p:cNvSpPr>
            <a:spLocks noGrp="1"/>
          </p:cNvSpPr>
          <p:nvPr>
            <p:ph type="body" sz="quarter" idx="15" hasCustomPrompt="1"/>
          </p:nvPr>
        </p:nvSpPr>
        <p:spPr>
          <a:xfrm>
            <a:off x="6095999" y="6195415"/>
            <a:ext cx="5613783" cy="440057"/>
          </a:xfrm>
        </p:spPr>
        <p:txBody>
          <a:bodyPr anchor="ctr">
            <a:normAutofit/>
          </a:bodyPr>
          <a:lstStyle>
            <a:lvl1pPr algn="r">
              <a:defRPr lang="en-GB" sz="2000" b="0" i="0" kern="1200" baseline="0" dirty="0">
                <a:solidFill>
                  <a:schemeClr val="bg1"/>
                </a:solidFill>
                <a:effectLst/>
                <a:latin typeface="Arial" panose="020B0604020202020204" pitchFamily="34" charset="0"/>
                <a:cs typeface="Arial" panose="020B0604020202020204" pitchFamily="34" charset="0"/>
              </a:defRPr>
            </a:lvl1pPr>
          </a:lstStyle>
          <a:p>
            <a:pPr algn="r"/>
            <a:r>
              <a:rPr lang="en-GB" sz="1800" b="0" i="0" kern="1200" baseline="0" dirty="0">
                <a:solidFill>
                  <a:schemeClr val="bg1"/>
                </a:solidFill>
                <a:effectLst/>
                <a:latin typeface="Arial" panose="020B0604020202020204" pitchFamily="34" charset="0"/>
                <a:ea typeface="+mn-ea"/>
                <a:cs typeface="Arial" panose="020B0604020202020204" pitchFamily="34" charset="0"/>
              </a:rPr>
              <a:t>Department/Institute/Centre name</a:t>
            </a:r>
            <a:endParaRPr lang="en-GB" sz="1800" b="0" i="0" kern="1200" baseline="0" dirty="0">
              <a:solidFill>
                <a:schemeClr val="bg1"/>
              </a:solidFill>
              <a:effectLst/>
              <a:latin typeface="Roboto Regular" pitchFamily="2" charset="0"/>
              <a:ea typeface="+mn-ea"/>
              <a:cs typeface="+mn-cs"/>
            </a:endParaRPr>
          </a:p>
        </p:txBody>
      </p:sp>
      <p:sp>
        <p:nvSpPr>
          <p:cNvPr id="20" name="Text Placeholder 12">
            <a:extLst>
              <a:ext uri="{FF2B5EF4-FFF2-40B4-BE49-F238E27FC236}">
                <a16:creationId xmlns:a16="http://schemas.microsoft.com/office/drawing/2014/main" id="{C99EFFEF-85B3-5F45-B56E-6A6484C24D56}"/>
              </a:ext>
            </a:extLst>
          </p:cNvPr>
          <p:cNvSpPr>
            <a:spLocks noGrp="1"/>
          </p:cNvSpPr>
          <p:nvPr>
            <p:ph type="body" sz="quarter" idx="17" hasCustomPrompt="1"/>
          </p:nvPr>
        </p:nvSpPr>
        <p:spPr>
          <a:xfrm>
            <a:off x="315679" y="5884844"/>
            <a:ext cx="3236154" cy="279440"/>
          </a:xfrm>
        </p:spPr>
        <p:txBody>
          <a:bodyPr lIns="0" tIns="0" rIns="0" bIns="0">
            <a:normAutofit/>
          </a:bodyPr>
          <a:lstStyle>
            <a:lvl1pPr>
              <a:defRPr sz="1500" b="1"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err="1"/>
              <a:t>lse.ac.uk</a:t>
            </a:r>
            <a:r>
              <a:rPr lang="en-US" dirty="0"/>
              <a:t>/department</a:t>
            </a:r>
          </a:p>
        </p:txBody>
      </p:sp>
      <p:sp>
        <p:nvSpPr>
          <p:cNvPr id="21" name="Text Placeholder 12">
            <a:extLst>
              <a:ext uri="{FF2B5EF4-FFF2-40B4-BE49-F238E27FC236}">
                <a16:creationId xmlns:a16="http://schemas.microsoft.com/office/drawing/2014/main" id="{7812B670-204B-F94A-9B0C-0085E2493751}"/>
              </a:ext>
            </a:extLst>
          </p:cNvPr>
          <p:cNvSpPr>
            <a:spLocks noGrp="1"/>
          </p:cNvSpPr>
          <p:nvPr>
            <p:ph type="body" sz="quarter" idx="19" hasCustomPrompt="1"/>
          </p:nvPr>
        </p:nvSpPr>
        <p:spPr>
          <a:xfrm>
            <a:off x="304800" y="6171945"/>
            <a:ext cx="3236259" cy="243170"/>
          </a:xfrm>
        </p:spPr>
        <p:txBody>
          <a:bodyPr lIns="0" tIns="0" rIns="0" bIns="0">
            <a:normAutofit/>
          </a:bodyPr>
          <a:lstStyle>
            <a:lvl1pPr>
              <a:defRPr sz="1100" b="0" i="0">
                <a:solidFill>
                  <a:schemeClr val="bg1"/>
                </a:solidFill>
                <a:latin typeface="Arial" panose="020B0604020202020204" pitchFamily="34" charset="0"/>
                <a:ea typeface="Roboto" pitchFamily="2" charset="0"/>
                <a:cs typeface="Arial" panose="020B0604020202020204" pitchFamily="34" charset="0"/>
              </a:defRPr>
            </a:lvl1pPr>
          </a:lstStyle>
          <a:p>
            <a:pPr lvl="0"/>
            <a:r>
              <a:rPr lang="en-US" dirty="0"/>
              <a:t>@LSE/</a:t>
            </a:r>
          </a:p>
        </p:txBody>
      </p:sp>
      <p:pic>
        <p:nvPicPr>
          <p:cNvPr id="22" name="Picture 21">
            <a:extLst>
              <a:ext uri="{FF2B5EF4-FFF2-40B4-BE49-F238E27FC236}">
                <a16:creationId xmlns:a16="http://schemas.microsoft.com/office/drawing/2014/main" id="{F40A5A3C-8E25-7140-BCB2-A4DD67860326}"/>
              </a:ext>
            </a:extLst>
          </p:cNvPr>
          <p:cNvPicPr>
            <a:picLocks noChangeAspect="1"/>
          </p:cNvPicPr>
          <p:nvPr userDrawn="1"/>
        </p:nvPicPr>
        <p:blipFill>
          <a:blip r:embed="rId3"/>
          <a:stretch>
            <a:fillRect/>
          </a:stretch>
        </p:blipFill>
        <p:spPr>
          <a:xfrm>
            <a:off x="300038" y="6426199"/>
            <a:ext cx="198728" cy="146431"/>
          </a:xfrm>
          <a:prstGeom prst="rect">
            <a:avLst/>
          </a:prstGeom>
        </p:spPr>
      </p:pic>
      <p:pic>
        <p:nvPicPr>
          <p:cNvPr id="23" name="Picture 22">
            <a:extLst>
              <a:ext uri="{FF2B5EF4-FFF2-40B4-BE49-F238E27FC236}">
                <a16:creationId xmlns:a16="http://schemas.microsoft.com/office/drawing/2014/main" id="{91D37497-7392-1D4D-A28F-2971B2E37682}"/>
              </a:ext>
            </a:extLst>
          </p:cNvPr>
          <p:cNvPicPr>
            <a:picLocks noChangeAspect="1"/>
          </p:cNvPicPr>
          <p:nvPr userDrawn="1"/>
        </p:nvPicPr>
        <p:blipFill>
          <a:blip r:embed="rId4"/>
          <a:stretch>
            <a:fillRect/>
          </a:stretch>
        </p:blipFill>
        <p:spPr>
          <a:xfrm>
            <a:off x="507404" y="6426199"/>
            <a:ext cx="211802" cy="146431"/>
          </a:xfrm>
          <a:prstGeom prst="rect">
            <a:avLst/>
          </a:prstGeom>
        </p:spPr>
      </p:pic>
      <p:pic>
        <p:nvPicPr>
          <p:cNvPr id="24" name="Picture 23">
            <a:extLst>
              <a:ext uri="{FF2B5EF4-FFF2-40B4-BE49-F238E27FC236}">
                <a16:creationId xmlns:a16="http://schemas.microsoft.com/office/drawing/2014/main" id="{65382166-9CA7-1844-BFE8-1FB02C472CAB}"/>
              </a:ext>
            </a:extLst>
          </p:cNvPr>
          <p:cNvPicPr>
            <a:picLocks noChangeAspect="1"/>
          </p:cNvPicPr>
          <p:nvPr userDrawn="1"/>
        </p:nvPicPr>
        <p:blipFill>
          <a:blip r:embed="rId5"/>
          <a:stretch>
            <a:fillRect/>
          </a:stretch>
        </p:blipFill>
        <p:spPr>
          <a:xfrm>
            <a:off x="718226" y="6426199"/>
            <a:ext cx="222262" cy="146431"/>
          </a:xfrm>
          <a:prstGeom prst="rect">
            <a:avLst/>
          </a:prstGeom>
        </p:spPr>
      </p:pic>
      <p:pic>
        <p:nvPicPr>
          <p:cNvPr id="25" name="Picture 24">
            <a:extLst>
              <a:ext uri="{FF2B5EF4-FFF2-40B4-BE49-F238E27FC236}">
                <a16:creationId xmlns:a16="http://schemas.microsoft.com/office/drawing/2014/main" id="{3B0996F6-B6E6-D045-ABCD-53F9614A8297}"/>
              </a:ext>
            </a:extLst>
          </p:cNvPr>
          <p:cNvPicPr>
            <a:picLocks noChangeAspect="1"/>
          </p:cNvPicPr>
          <p:nvPr userDrawn="1"/>
        </p:nvPicPr>
        <p:blipFill>
          <a:blip r:embed="rId6"/>
          <a:stretch>
            <a:fillRect/>
          </a:stretch>
        </p:blipFill>
        <p:spPr>
          <a:xfrm>
            <a:off x="923637" y="6426348"/>
            <a:ext cx="245795" cy="146431"/>
          </a:xfrm>
          <a:prstGeom prst="rect">
            <a:avLst/>
          </a:prstGeom>
        </p:spPr>
      </p:pic>
    </p:spTree>
    <p:extLst>
      <p:ext uri="{BB962C8B-B14F-4D97-AF65-F5344CB8AC3E}">
        <p14:creationId xmlns:p14="http://schemas.microsoft.com/office/powerpoint/2010/main" val="2091733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4168129D-8A12-1642-B72D-276B159EEE83}"/>
              </a:ext>
            </a:extLst>
          </p:cNvPr>
          <p:cNvSpPr>
            <a:spLocks noGrp="1"/>
          </p:cNvSpPr>
          <p:nvPr>
            <p:ph type="title"/>
          </p:nvPr>
        </p:nvSpPr>
        <p:spPr>
          <a:xfrm>
            <a:off x="1019175" y="296863"/>
            <a:ext cx="10153650" cy="14033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2" name="Text Placeholder 1">
            <a:extLst>
              <a:ext uri="{FF2B5EF4-FFF2-40B4-BE49-F238E27FC236}">
                <a16:creationId xmlns:a16="http://schemas.microsoft.com/office/drawing/2014/main" id="{5B6329C4-6709-E243-8A81-9E6214E053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7141008"/>
      </p:ext>
    </p:extLst>
  </p:cSld>
  <p:clrMap bg1="lt1" tx1="dk1" bg2="lt2" tx2="dk2" accent1="accent1" accent2="accent2" accent3="accent3" accent4="accent4" accent5="accent5" accent6="accent6" hlink="hlink" folHlink="folHlink"/>
  <p:sldLayoutIdLst>
    <p:sldLayoutId id="2147483710" r:id="rId1"/>
    <p:sldLayoutId id="2147483725" r:id="rId2"/>
    <p:sldLayoutId id="2147483726" r:id="rId3"/>
    <p:sldLayoutId id="2147483724" r:id="rId4"/>
    <p:sldLayoutId id="2147483712" r:id="rId5"/>
    <p:sldLayoutId id="2147483714" r:id="rId6"/>
    <p:sldLayoutId id="2147483716" r:id="rId7"/>
    <p:sldLayoutId id="2147483727" r:id="rId8"/>
    <p:sldLayoutId id="2147483700" r:id="rId9"/>
    <p:sldLayoutId id="2147483729" r:id="rId10"/>
    <p:sldLayoutId id="2147483730" r:id="rId11"/>
    <p:sldLayoutId id="2147483731" r:id="rId12"/>
    <p:sldLayoutId id="2147483732" r:id="rId13"/>
    <p:sldLayoutId id="2147483733" r:id="rId14"/>
    <p:sldLayoutId id="2147483734" r:id="rId15"/>
    <p:sldLayoutId id="2147483735" r:id="rId16"/>
    <p:sldLayoutId id="2147483723" r:id="rId17"/>
    <p:sldLayoutId id="2147483736" r:id="rId18"/>
    <p:sldLayoutId id="2147483737" r:id="rId19"/>
    <p:sldLayoutId id="2147483738" r:id="rId20"/>
    <p:sldLayoutId id="2147483705" r:id="rId21"/>
    <p:sldLayoutId id="2147483701" r:id="rId22"/>
    <p:sldLayoutId id="2147483719" r:id="rId23"/>
    <p:sldLayoutId id="2147483720" r:id="rId24"/>
    <p:sldLayoutId id="2147483707" r:id="rId25"/>
  </p:sldLayoutIdLst>
  <p:txStyles>
    <p:titleStyle>
      <a:lvl1pPr algn="l" defTabSz="914400" rtl="0" eaLnBrk="1" latinLnBrk="0" hangingPunct="1">
        <a:lnSpc>
          <a:spcPts val="5280"/>
        </a:lnSpc>
        <a:spcBef>
          <a:spcPct val="0"/>
        </a:spcBef>
        <a:buNone/>
        <a:defRPr sz="3700" b="0" i="0" kern="1200">
          <a:solidFill>
            <a:srgbClr val="E0112B"/>
          </a:solidFill>
          <a:latin typeface="Roboto Medium" pitchFamily="2" charset="0"/>
          <a:ea typeface="Roboto Medium" pitchFamily="2" charset="0"/>
          <a:cs typeface="+mj-cs"/>
        </a:defRPr>
      </a:lvl1pPr>
    </p:titleStyle>
    <p:bodyStyle>
      <a:lvl1pPr marL="7937" indent="0" algn="l" defTabSz="914400" rtl="0" eaLnBrk="1" latinLnBrk="0" hangingPunct="1">
        <a:lnSpc>
          <a:spcPct val="90000"/>
        </a:lnSpc>
        <a:spcBef>
          <a:spcPts val="1000"/>
        </a:spcBef>
        <a:buClr>
          <a:srgbClr val="FF0000"/>
        </a:buClr>
        <a:buSzPct val="110000"/>
        <a:buFontTx/>
        <a:buNone/>
        <a:tabLst/>
        <a:defRPr sz="2000" kern="1200">
          <a:solidFill>
            <a:schemeClr val="tx1"/>
          </a:solidFill>
          <a:latin typeface="Roboto" pitchFamily="2" charset="0"/>
          <a:ea typeface="Roboto" pitchFamily="2" charset="0"/>
          <a:cs typeface="+mn-cs"/>
        </a:defRPr>
      </a:lvl1pPr>
      <a:lvl2pPr marL="184150" indent="-176213" algn="l" defTabSz="900000" rtl="0" eaLnBrk="1" latinLnBrk="0" hangingPunct="1">
        <a:lnSpc>
          <a:spcPts val="3000"/>
        </a:lnSpc>
        <a:spcBef>
          <a:spcPts val="0"/>
        </a:spcBef>
        <a:spcAft>
          <a:spcPts val="0"/>
        </a:spcAft>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2pPr>
      <a:lvl3pPr marL="1857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3pPr>
      <a:lvl4pPr marL="5413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4pPr>
      <a:lvl5pPr marL="717550" marR="0" indent="-176213" algn="l" defTabSz="900000" rtl="0" eaLnBrk="1" fontAlgn="auto" latinLnBrk="0" hangingPunct="1">
        <a:lnSpc>
          <a:spcPts val="3000"/>
        </a:lnSpc>
        <a:spcBef>
          <a:spcPts val="0"/>
        </a:spcBef>
        <a:spcAft>
          <a:spcPts val="0"/>
        </a:spcAft>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7491">
          <p15:clr>
            <a:srgbClr val="F26B43"/>
          </p15:clr>
        </p15:guide>
        <p15:guide id="7" pos="7038">
          <p15:clr>
            <a:srgbClr val="F26B43"/>
          </p15:clr>
        </p15:guide>
        <p15:guide id="8" orient="horz" pos="4088">
          <p15:clr>
            <a:srgbClr val="F26B43"/>
          </p15:clr>
        </p15:guide>
        <p15:guide id="10" orient="horz" pos="3974">
          <p15:clr>
            <a:srgbClr val="F26B43"/>
          </p15:clr>
        </p15:guide>
        <p15:guide id="12" orient="horz" pos="187">
          <p15:clr>
            <a:srgbClr val="F26B43"/>
          </p15:clr>
        </p15:guide>
        <p15:guide id="13" pos="189">
          <p15:clr>
            <a:srgbClr val="F26B43"/>
          </p15:clr>
        </p15:guide>
        <p15:guide id="14" pos="642">
          <p15:clr>
            <a:srgbClr val="F26B43"/>
          </p15:clr>
        </p15:guide>
        <p15:guide id="15" orient="horz" pos="107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7.png"/><Relationship Id="rId7" Type="http://schemas.openxmlformats.org/officeDocument/2006/relationships/image" Target="../media/image39.png"/><Relationship Id="rId2" Type="http://schemas.openxmlformats.org/officeDocument/2006/relationships/image" Target="../media/image16.jpg"/><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jp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image" Target="../media/image42.jpg"/></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6.jp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5.jp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jp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https://www.cos.io/blog/strategy-for-culture-change" TargetMode="External"/><Relationship Id="rId5" Type="http://schemas.openxmlformats.org/officeDocument/2006/relationships/image" Target="../media/image29.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png"/><Relationship Id="rId7" Type="http://schemas.openxmlformats.org/officeDocument/2006/relationships/diagramColors" Target="../diagrams/colors1.xml"/><Relationship Id="rId2" Type="http://schemas.openxmlformats.org/officeDocument/2006/relationships/image" Target="../media/image16.jpg"/><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SE - The London School of Economics and Political Science">
            <a:extLst>
              <a:ext uri="{FF2B5EF4-FFF2-40B4-BE49-F238E27FC236}">
                <a16:creationId xmlns:a16="http://schemas.microsoft.com/office/drawing/2014/main" id="{17C26F7C-15D9-3FE3-FFE4-5929F29AFC04}"/>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305236" y="299654"/>
            <a:ext cx="1799789" cy="609928"/>
          </a:xfrm>
          <a:prstGeom prst="rect">
            <a:avLst/>
          </a:prstGeom>
        </p:spPr>
      </p:pic>
      <p:sp>
        <p:nvSpPr>
          <p:cNvPr id="8" name="Title 7">
            <a:extLst>
              <a:ext uri="{FF2B5EF4-FFF2-40B4-BE49-F238E27FC236}">
                <a16:creationId xmlns:a16="http://schemas.microsoft.com/office/drawing/2014/main" id="{35565E7F-C7A6-D149-870C-47E6BA433777}"/>
              </a:ext>
            </a:extLst>
          </p:cNvPr>
          <p:cNvSpPr>
            <a:spLocks noGrp="1"/>
          </p:cNvSpPr>
          <p:nvPr>
            <p:ph type="ctrTitle"/>
          </p:nvPr>
        </p:nvSpPr>
        <p:spPr/>
        <p:txBody>
          <a:bodyPr>
            <a:normAutofit fontScale="90000"/>
          </a:bodyPr>
          <a:lstStyle/>
          <a:p>
            <a:r>
              <a:rPr lang="en-GB" dirty="0"/>
              <a:t>Enabling Open Science across the CIVICA Alliance</a:t>
            </a:r>
            <a:endParaRPr lang="en-US" dirty="0"/>
          </a:p>
        </p:txBody>
      </p:sp>
      <p:sp>
        <p:nvSpPr>
          <p:cNvPr id="10" name="Text Placeholder 9">
            <a:extLst>
              <a:ext uri="{FF2B5EF4-FFF2-40B4-BE49-F238E27FC236}">
                <a16:creationId xmlns:a16="http://schemas.microsoft.com/office/drawing/2014/main" id="{7B9087AC-3B6C-7340-9C1D-41EB93C6D8CD}"/>
              </a:ext>
            </a:extLst>
          </p:cNvPr>
          <p:cNvSpPr>
            <a:spLocks noGrp="1"/>
          </p:cNvSpPr>
          <p:nvPr>
            <p:ph type="body" sz="quarter" idx="10"/>
          </p:nvPr>
        </p:nvSpPr>
        <p:spPr>
          <a:xfrm>
            <a:off x="1019175" y="3594316"/>
            <a:ext cx="10153649" cy="1549183"/>
          </a:xfrm>
        </p:spPr>
        <p:txBody>
          <a:bodyPr/>
          <a:lstStyle/>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r>
              <a:rPr lang="en-GB" sz="1800" b="0" i="0" dirty="0">
                <a:effectLst/>
                <a:latin typeface="Arial" panose="020B0604020202020204" pitchFamily="34" charset="0"/>
                <a:cs typeface="Arial" panose="020B0604020202020204" pitchFamily="34" charset="0"/>
              </a:rPr>
              <a:t>Speakers: </a:t>
            </a:r>
            <a:r>
              <a:rPr lang="en-GB" dirty="0">
                <a:latin typeface="Arial" panose="020B0604020202020204" pitchFamily="34" charset="0"/>
                <a:cs typeface="Arial" panose="020B0604020202020204" pitchFamily="34" charset="0"/>
              </a:rPr>
              <a:t>Rosie Higman, Open Research Services Manager</a:t>
            </a:r>
            <a:r>
              <a:rPr lang="en-GB" sz="1800" b="0" i="0" dirty="0">
                <a:effectLst/>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Library</a:t>
            </a:r>
            <a:r>
              <a:rPr lang="en-GB" sz="1800" b="0" i="0" dirty="0">
                <a:effectLst/>
                <a:latin typeface="Arial" panose="020B0604020202020204" pitchFamily="34" charset="0"/>
                <a:cs typeface="Arial" panose="020B0604020202020204" pitchFamily="34" charset="0"/>
              </a:rPr>
              <a:t>, LSE</a:t>
            </a:r>
          </a:p>
          <a:p>
            <a:pPr marL="0" marR="0" lvl="0" indent="0" algn="l" defTabSz="685800" rtl="0" eaLnBrk="1" fontAlgn="auto" latinLnBrk="0" hangingPunct="1">
              <a:lnSpc>
                <a:spcPts val="1800"/>
              </a:lnSpc>
              <a:spcBef>
                <a:spcPts val="450"/>
              </a:spcBef>
              <a:spcAft>
                <a:spcPts val="0"/>
              </a:spcAft>
              <a:buClr>
                <a:srgbClr val="FF0000"/>
              </a:buClr>
              <a:buSzPct val="110000"/>
              <a:buFontTx/>
              <a:buNone/>
              <a:tabLst/>
              <a:defRPr/>
            </a:pPr>
            <a:endParaRPr lang="en-GB" sz="1800" b="0" i="0" dirty="0">
              <a:effectLst/>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1FCE5020-B646-4C49-B97F-880F7AB6D5E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sp>
        <p:nvSpPr>
          <p:cNvPr id="22" name="Rectangle 15">
            <a:extLst>
              <a:ext uri="{FF2B5EF4-FFF2-40B4-BE49-F238E27FC236}">
                <a16:creationId xmlns:a16="http://schemas.microsoft.com/office/drawing/2014/main" id="{2BF85ED2-BB73-032D-CF20-81B453361D17}"/>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7E8A8B46-00BE-ABB7-2211-649E9B7599F9}"/>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2" name="Picture 1">
            <a:extLst>
              <a:ext uri="{FF2B5EF4-FFF2-40B4-BE49-F238E27FC236}">
                <a16:creationId xmlns:a16="http://schemas.microsoft.com/office/drawing/2014/main" id="{70160796-1C04-918F-0902-5EB853C4D23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spTree>
    <p:extLst>
      <p:ext uri="{BB962C8B-B14F-4D97-AF65-F5344CB8AC3E}">
        <p14:creationId xmlns:p14="http://schemas.microsoft.com/office/powerpoint/2010/main" val="1098517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08294-EB82-A2DF-78D7-F150EDC9AA14}"/>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B4A1190C-05CF-59D9-7E46-B30CF88534E4}"/>
              </a:ext>
            </a:extLst>
          </p:cNvPr>
          <p:cNvSpPr txBox="1">
            <a:spLocks noGrp="1"/>
          </p:cNvSpPr>
          <p:nvPr>
            <p:ph type="title" idx="4294967295"/>
          </p:nvPr>
        </p:nvSpPr>
        <p:spPr>
          <a:xfrm>
            <a:off x="1116376" y="1426029"/>
            <a:ext cx="5178098"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rPr>
              <a:t>Events programme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9">
            <a:extLst>
              <a:ext uri="{FF2B5EF4-FFF2-40B4-BE49-F238E27FC236}">
                <a16:creationId xmlns:a16="http://schemas.microsoft.com/office/drawing/2014/main" id="{B15FE7DB-8EC7-F180-6301-C028B2EDCA89}"/>
              </a:ext>
            </a:extLst>
          </p:cNvPr>
          <p:cNvSpPr>
            <a:spLocks/>
          </p:cNvSpPr>
          <p:nvPr/>
        </p:nvSpPr>
        <p:spPr>
          <a:xfrm>
            <a:off x="1019174" y="2016311"/>
            <a:ext cx="10153650" cy="35614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Oct 2024: The power of editors in changing scholarly communications</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Nov 2024: Reproducibility in the Age of AI</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Feb 2025: Publishing Beyond Academia</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March 2025: Making research on vulnerable or marginalized communities open</a:t>
            </a:r>
          </a:p>
          <a:p>
            <a:pPr marL="285750" lvl="0" indent="-285750" defTabSz="685800">
              <a:lnSpc>
                <a:spcPts val="2220"/>
              </a:lnSpc>
              <a:spcAft>
                <a:spcPts val="600"/>
              </a:spcAft>
              <a:buClr>
                <a:srgbClr val="E0112B"/>
              </a:buClr>
              <a:buSzPct val="110000"/>
              <a:buFont typeface="Arial" panose="020B0604020202020204" pitchFamily="34" charset="0"/>
              <a:buChar char="•"/>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June 2025: Should reproducibility be the aim for open </a:t>
            </a:r>
            <a:r>
              <a:rPr lang="en-GB" sz="1600" dirty="0">
                <a:solidFill>
                  <a:srgbClr val="212121"/>
                </a:solidFill>
                <a:latin typeface="Arial" panose="020B0604020202020204" pitchFamily="34" charset="0"/>
                <a:ea typeface="Times New Roman" panose="02020603050405020304" pitchFamily="18" charset="0"/>
                <a:cs typeface="Arial" panose="020B0604020202020204" pitchFamily="34" charset="0"/>
              </a:rPr>
              <a:t>qualitative research - joint event with UCL</a:t>
            </a:r>
            <a:endPar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lvl="0" indent="-285750" defTabSz="685800">
              <a:lnSpc>
                <a:spcPts val="2220"/>
              </a:lnSpc>
              <a:spcAft>
                <a:spcPts val="600"/>
              </a:spcAft>
              <a:buClr>
                <a:srgbClr val="E0112B"/>
              </a:buClr>
              <a:buSzPct val="110000"/>
              <a:buFont typeface="Arial" panose="020B0604020202020204" pitchFamily="34" charset="0"/>
              <a:buChar char="•"/>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June 2025: How open is possible, how closed is necessary? </a:t>
            </a:r>
            <a:r>
              <a:rPr lang="en-GB" sz="1600" dirty="0">
                <a:solidFill>
                  <a:srgbClr val="212121"/>
                </a:solidFill>
                <a:latin typeface="Arial" panose="020B0604020202020204" pitchFamily="34" charset="0"/>
                <a:ea typeface="Times New Roman" panose="02020603050405020304" pitchFamily="18" charset="0"/>
                <a:cs typeface="Arial" panose="020B0604020202020204" pitchFamily="34" charset="0"/>
              </a:rPr>
              <a:t>- joint event with UCL</a:t>
            </a:r>
            <a:endPar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June 2025: Open research in the age of populism</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lang="en-GB" sz="1600" dirty="0">
                <a:solidFill>
                  <a:srgbClr val="212121"/>
                </a:solidFill>
                <a:latin typeface="Arial" panose="020B0604020202020204" pitchFamily="34" charset="0"/>
                <a:ea typeface="Times New Roman" panose="02020603050405020304" pitchFamily="18" charset="0"/>
                <a:cs typeface="Arial" panose="020B0604020202020204" pitchFamily="34" charset="0"/>
              </a:rPr>
              <a:t>Oct 2025:  Lies and statistics? Making Quantitative Research Accessible to the Public </a:t>
            </a:r>
            <a:endPar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lang="en-GB" sz="1600" dirty="0">
                <a:solidFill>
                  <a:srgbClr val="212121"/>
                </a:solidFill>
                <a:latin typeface="Arial" panose="020B0604020202020204" pitchFamily="34" charset="0"/>
                <a:ea typeface="Times New Roman" panose="02020603050405020304" pitchFamily="18" charset="0"/>
                <a:cs typeface="Arial" panose="020B0604020202020204" pitchFamily="34" charset="0"/>
              </a:rPr>
              <a:t>Nov 2025: Are we measuring the right things in the social sciences?</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Jan 2026: Open Access and the Commons: The many faces of scholar-led publishing</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400"/>
              </a:spcAft>
              <a:buClr>
                <a:srgbClr val="FF0000"/>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p:txBody>
      </p:sp>
      <p:sp>
        <p:nvSpPr>
          <p:cNvPr id="2" name="Title Placeholder 1">
            <a:extLst>
              <a:ext uri="{FF2B5EF4-FFF2-40B4-BE49-F238E27FC236}">
                <a16:creationId xmlns:a16="http://schemas.microsoft.com/office/drawing/2014/main" id="{9D79C016-4AB4-BF88-5EBB-E7A75550CB9F}"/>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lvl="0">
              <a:defRPr/>
            </a:pPr>
            <a:r>
              <a:rPr lang="en-US" dirty="0"/>
              <a:t>OS across CIVICA</a:t>
            </a:r>
          </a:p>
        </p:txBody>
      </p:sp>
      <p:sp>
        <p:nvSpPr>
          <p:cNvPr id="12" name="Text Placeholder 11">
            <a:extLst>
              <a:ext uri="{FF2B5EF4-FFF2-40B4-BE49-F238E27FC236}">
                <a16:creationId xmlns:a16="http://schemas.microsoft.com/office/drawing/2014/main" id="{E611620A-EFDA-9673-BDD9-6398B23E68CD}"/>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671BA5B8-09E4-7F0A-C2A7-C8334FA7DA2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33912933-A85B-7B39-D6C2-605ABD0848B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CFAFDA2C-F6E7-6006-769A-228DDB3A7500}"/>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012ACF1A-43D1-88FF-E0C0-FE0F343C5A87}"/>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8030DCB3-5107-1EDC-241B-63F1711363E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spTree>
    <p:extLst>
      <p:ext uri="{BB962C8B-B14F-4D97-AF65-F5344CB8AC3E}">
        <p14:creationId xmlns:p14="http://schemas.microsoft.com/office/powerpoint/2010/main" val="202124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99897-1AD8-73E2-5334-61A8B705FCD4}"/>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2CBADCB0-E9E3-2501-844E-F36AA58F95F7}"/>
              </a:ext>
            </a:extLst>
          </p:cNvPr>
          <p:cNvSpPr txBox="1">
            <a:spLocks noGrp="1"/>
          </p:cNvSpPr>
          <p:nvPr>
            <p:ph type="title" idx="4294967295"/>
          </p:nvPr>
        </p:nvSpPr>
        <p:spPr>
          <a:xfrm>
            <a:off x="1116376" y="1426029"/>
            <a:ext cx="5178098"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rPr>
              <a:t>Supporting guides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itle Placeholder 1">
            <a:extLst>
              <a:ext uri="{FF2B5EF4-FFF2-40B4-BE49-F238E27FC236}">
                <a16:creationId xmlns:a16="http://schemas.microsoft.com/office/drawing/2014/main" id="{29AA540F-AB24-B60F-9804-F683CC8C823D}"/>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lvl="0">
              <a:defRPr/>
            </a:pPr>
            <a:r>
              <a:rPr lang="en-US" dirty="0"/>
              <a:t>OS across CIVICA</a:t>
            </a:r>
          </a:p>
        </p:txBody>
      </p:sp>
      <p:sp>
        <p:nvSpPr>
          <p:cNvPr id="12" name="Text Placeholder 11">
            <a:extLst>
              <a:ext uri="{FF2B5EF4-FFF2-40B4-BE49-F238E27FC236}">
                <a16:creationId xmlns:a16="http://schemas.microsoft.com/office/drawing/2014/main" id="{9D7B9854-BE60-1A64-A837-35372CC67C2C}"/>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E436DE56-2643-0EF5-86D4-778126EC464B}"/>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6BA97790-99C0-B35F-4ABA-DA6E5E24372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0E15BFDC-7755-7E74-8412-DD1BE25F2626}"/>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0C00357B-6140-FD98-8855-5A9FD5172502}"/>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738367CB-B30C-A410-7C92-169197EA627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pic>
        <p:nvPicPr>
          <p:cNvPr id="3" name="Picture 2">
            <a:extLst>
              <a:ext uri="{FF2B5EF4-FFF2-40B4-BE49-F238E27FC236}">
                <a16:creationId xmlns:a16="http://schemas.microsoft.com/office/drawing/2014/main" id="{1CDAC0E9-FCD1-23CB-4E33-A115F657DA20}"/>
              </a:ext>
            </a:extLst>
          </p:cNvPr>
          <p:cNvPicPr>
            <a:picLocks noChangeAspect="1"/>
          </p:cNvPicPr>
          <p:nvPr/>
        </p:nvPicPr>
        <p:blipFill>
          <a:blip r:embed="rId4"/>
          <a:stretch>
            <a:fillRect/>
          </a:stretch>
        </p:blipFill>
        <p:spPr>
          <a:xfrm>
            <a:off x="5214745" y="1898027"/>
            <a:ext cx="4852910" cy="6871452"/>
          </a:xfrm>
          <a:prstGeom prst="rect">
            <a:avLst/>
          </a:prstGeom>
        </p:spPr>
      </p:pic>
      <p:pic>
        <p:nvPicPr>
          <p:cNvPr id="5" name="Picture 4">
            <a:extLst>
              <a:ext uri="{FF2B5EF4-FFF2-40B4-BE49-F238E27FC236}">
                <a16:creationId xmlns:a16="http://schemas.microsoft.com/office/drawing/2014/main" id="{4F760895-6391-220B-BAB5-95574660F4BA}"/>
              </a:ext>
            </a:extLst>
          </p:cNvPr>
          <p:cNvPicPr>
            <a:picLocks noChangeAspect="1"/>
          </p:cNvPicPr>
          <p:nvPr/>
        </p:nvPicPr>
        <p:blipFill>
          <a:blip r:embed="rId5"/>
          <a:stretch>
            <a:fillRect/>
          </a:stretch>
        </p:blipFill>
        <p:spPr>
          <a:xfrm>
            <a:off x="603359" y="2104973"/>
            <a:ext cx="2962971" cy="1124000"/>
          </a:xfrm>
          <a:prstGeom prst="rect">
            <a:avLst/>
          </a:prstGeom>
        </p:spPr>
      </p:pic>
      <p:pic>
        <p:nvPicPr>
          <p:cNvPr id="7" name="Picture 6">
            <a:extLst>
              <a:ext uri="{FF2B5EF4-FFF2-40B4-BE49-F238E27FC236}">
                <a16:creationId xmlns:a16="http://schemas.microsoft.com/office/drawing/2014/main" id="{256FD1DE-8C07-2079-E16F-FF18BD528167}"/>
              </a:ext>
            </a:extLst>
          </p:cNvPr>
          <p:cNvPicPr>
            <a:picLocks noChangeAspect="1"/>
          </p:cNvPicPr>
          <p:nvPr/>
        </p:nvPicPr>
        <p:blipFill>
          <a:blip r:embed="rId6"/>
          <a:stretch>
            <a:fillRect/>
          </a:stretch>
        </p:blipFill>
        <p:spPr>
          <a:xfrm>
            <a:off x="2215267" y="5417972"/>
            <a:ext cx="2962971" cy="1056306"/>
          </a:xfrm>
          <a:prstGeom prst="rect">
            <a:avLst/>
          </a:prstGeom>
        </p:spPr>
      </p:pic>
      <p:pic>
        <p:nvPicPr>
          <p:cNvPr id="8" name="Picture 7">
            <a:extLst>
              <a:ext uri="{FF2B5EF4-FFF2-40B4-BE49-F238E27FC236}">
                <a16:creationId xmlns:a16="http://schemas.microsoft.com/office/drawing/2014/main" id="{C64E9BBE-8562-691F-F26A-80A61775BCF8}"/>
              </a:ext>
            </a:extLst>
          </p:cNvPr>
          <p:cNvPicPr>
            <a:picLocks noChangeAspect="1"/>
          </p:cNvPicPr>
          <p:nvPr/>
        </p:nvPicPr>
        <p:blipFill>
          <a:blip r:embed="rId7"/>
          <a:stretch>
            <a:fillRect/>
          </a:stretch>
        </p:blipFill>
        <p:spPr>
          <a:xfrm>
            <a:off x="320192" y="4466701"/>
            <a:ext cx="2980315" cy="965270"/>
          </a:xfrm>
          <a:prstGeom prst="rect">
            <a:avLst/>
          </a:prstGeom>
        </p:spPr>
      </p:pic>
      <p:pic>
        <p:nvPicPr>
          <p:cNvPr id="9" name="Picture 8">
            <a:extLst>
              <a:ext uri="{FF2B5EF4-FFF2-40B4-BE49-F238E27FC236}">
                <a16:creationId xmlns:a16="http://schemas.microsoft.com/office/drawing/2014/main" id="{61D86B95-E7C7-FD8F-330C-93AC0AD2E66B}"/>
              </a:ext>
            </a:extLst>
          </p:cNvPr>
          <p:cNvPicPr>
            <a:picLocks noChangeAspect="1"/>
          </p:cNvPicPr>
          <p:nvPr/>
        </p:nvPicPr>
        <p:blipFill>
          <a:blip r:embed="rId8"/>
          <a:stretch>
            <a:fillRect/>
          </a:stretch>
        </p:blipFill>
        <p:spPr>
          <a:xfrm>
            <a:off x="2215267" y="3157966"/>
            <a:ext cx="2980315" cy="1238409"/>
          </a:xfrm>
          <a:prstGeom prst="rect">
            <a:avLst/>
          </a:prstGeom>
        </p:spPr>
      </p:pic>
      <p:pic>
        <p:nvPicPr>
          <p:cNvPr id="14" name="Picture 13" descr="A qr code on a white background&#10;&#10;AI-generated content may be incorrect.">
            <a:extLst>
              <a:ext uri="{FF2B5EF4-FFF2-40B4-BE49-F238E27FC236}">
                <a16:creationId xmlns:a16="http://schemas.microsoft.com/office/drawing/2014/main" id="{564B5C88-5F8B-7F87-4903-8981CDAC7CE7}"/>
              </a:ext>
            </a:extLst>
          </p:cNvPr>
          <p:cNvPicPr>
            <a:picLocks noChangeAspect="1"/>
          </p:cNvPicPr>
          <p:nvPr/>
        </p:nvPicPr>
        <p:blipFill>
          <a:blip r:embed="rId9"/>
          <a:stretch>
            <a:fillRect/>
          </a:stretch>
        </p:blipFill>
        <p:spPr>
          <a:xfrm>
            <a:off x="9182986" y="2962194"/>
            <a:ext cx="3009014" cy="3009014"/>
          </a:xfrm>
          <a:prstGeom prst="rect">
            <a:avLst/>
          </a:prstGeom>
        </p:spPr>
      </p:pic>
    </p:spTree>
    <p:extLst>
      <p:ext uri="{BB962C8B-B14F-4D97-AF65-F5344CB8AC3E}">
        <p14:creationId xmlns:p14="http://schemas.microsoft.com/office/powerpoint/2010/main" val="2948669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B9FB2-0078-0EFF-8992-6285DC26CC8C}"/>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4F84B3B2-6731-2ABF-34C1-CBC0D5846463}"/>
              </a:ext>
            </a:extLst>
          </p:cNvPr>
          <p:cNvSpPr txBox="1">
            <a:spLocks noGrp="1"/>
          </p:cNvSpPr>
          <p:nvPr>
            <p:ph type="title" idx="4294967295"/>
          </p:nvPr>
        </p:nvSpPr>
        <p:spPr>
          <a:xfrm>
            <a:off x="1116376" y="1426029"/>
            <a:ext cx="5178098"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rPr>
              <a:t>Open Research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9">
            <a:extLst>
              <a:ext uri="{FF2B5EF4-FFF2-40B4-BE49-F238E27FC236}">
                <a16:creationId xmlns:a16="http://schemas.microsoft.com/office/drawing/2014/main" id="{22963804-505E-8562-C702-3986FF868105}"/>
              </a:ext>
            </a:extLst>
          </p:cNvPr>
          <p:cNvSpPr>
            <a:spLocks/>
          </p:cNvSpPr>
          <p:nvPr/>
        </p:nvSpPr>
        <p:spPr>
          <a:xfrm>
            <a:off x="1019175" y="2520276"/>
            <a:ext cx="10153650" cy="35614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Launched in September 2025, aiming to build wider engagement with Open Research</a:t>
            </a: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r>
              <a:rPr kumimoji="0" lang="en-GB" sz="1600" b="0" i="0" u="none" strike="noStrike" kern="1200" cap="none" spc="0" normalizeH="0" baseline="0" noProof="0" dirty="0">
                <a:ln>
                  <a:noFill/>
                </a:ln>
                <a:solidFill>
                  <a:srgbClr val="1A1918"/>
                </a:solidFill>
                <a:effectLst/>
                <a:uLnTx/>
                <a:uFillTx/>
                <a:latin typeface="Arial" panose="020B0604020202020204" pitchFamily="34" charset="0"/>
                <a:ea typeface="Times New Roman" panose="02020603050405020304" pitchFamily="18" charset="0"/>
                <a:cs typeface="Arial" panose="020B0604020202020204" pitchFamily="34" charset="0"/>
              </a:rPr>
              <a:t>Variety of ways to engage including:</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LinkedIn</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lang="en-GB" sz="1600" dirty="0">
                <a:solidFill>
                  <a:srgbClr val="212121"/>
                </a:solidFill>
                <a:latin typeface="Arial" panose="020B0604020202020204" pitchFamily="34" charset="0"/>
                <a:ea typeface="Roboto-Light" pitchFamily="2" charset="0"/>
                <a:cs typeface="Arial" panose="020B0604020202020204" pitchFamily="34" charset="0"/>
              </a:rPr>
              <a:t>Newsletter</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Roboto-Light" pitchFamily="2" charset="0"/>
                <a:cs typeface="Arial" panose="020B0604020202020204" pitchFamily="34" charset="0"/>
              </a:rPr>
              <a:t>Teams</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lang="en-GB" sz="1600" dirty="0">
                <a:solidFill>
                  <a:srgbClr val="212121"/>
                </a:solidFill>
                <a:latin typeface="Arial" panose="020B0604020202020204" pitchFamily="34" charset="0"/>
                <a:ea typeface="Roboto-Light" pitchFamily="2" charset="0"/>
                <a:cs typeface="Arial" panose="020B0604020202020204" pitchFamily="34" charset="0"/>
              </a:rPr>
              <a:t>Attendance at ORWG events</a:t>
            </a: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600"/>
              </a:spcAft>
              <a:buClr>
                <a:srgbClr val="E0112B"/>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400"/>
              </a:spcAft>
              <a:buClr>
                <a:srgbClr val="FF0000"/>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p:txBody>
      </p:sp>
      <p:sp>
        <p:nvSpPr>
          <p:cNvPr id="2" name="Title Placeholder 1">
            <a:extLst>
              <a:ext uri="{FF2B5EF4-FFF2-40B4-BE49-F238E27FC236}">
                <a16:creationId xmlns:a16="http://schemas.microsoft.com/office/drawing/2014/main" id="{0C7AFEDC-9014-6440-2D5A-04393773F6DC}"/>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lvl="0">
              <a:defRPr/>
            </a:pPr>
            <a:r>
              <a:rPr lang="en-US" dirty="0"/>
              <a:t>OS across CIVICA</a:t>
            </a:r>
          </a:p>
        </p:txBody>
      </p:sp>
      <p:sp>
        <p:nvSpPr>
          <p:cNvPr id="12" name="Text Placeholder 11">
            <a:extLst>
              <a:ext uri="{FF2B5EF4-FFF2-40B4-BE49-F238E27FC236}">
                <a16:creationId xmlns:a16="http://schemas.microsoft.com/office/drawing/2014/main" id="{A00F27A3-10AF-90B4-7032-CE2E5A08DC38}"/>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D5C393EF-8063-0362-2C94-E8B547E242BB}"/>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B01DFF40-5455-9689-3672-748DE1B0D61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945DF357-F8B9-B23D-A461-938A14C7D9B6}"/>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DB1AA54F-6F1E-4BD2-5CB8-C1F39302CA99}"/>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B3332D73-799A-0C11-320E-FF57F8C3F741}"/>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spTree>
    <p:extLst>
      <p:ext uri="{BB962C8B-B14F-4D97-AF65-F5344CB8AC3E}">
        <p14:creationId xmlns:p14="http://schemas.microsoft.com/office/powerpoint/2010/main" val="159561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E298E-C02D-3FB7-BB2A-63516B7EFCF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10B47CB-9997-59FA-FE44-607F5163FF71}"/>
              </a:ext>
              <a:ext uri="{C183D7F6-B498-43B3-948B-1728B52AA6E4}">
                <adec:decorative xmlns:adec="http://schemas.microsoft.com/office/drawing/2017/decorative" val="1"/>
              </a:ext>
            </a:extLst>
          </p:cNvPr>
          <p:cNvSpPr/>
          <p:nvPr/>
        </p:nvSpPr>
        <p:spPr>
          <a:xfrm>
            <a:off x="-1" y="0"/>
            <a:ext cx="12192000" cy="6858000"/>
          </a:xfrm>
          <a:prstGeom prst="rect">
            <a:avLst/>
          </a:prstGeom>
          <a:solidFill>
            <a:srgbClr val="E0112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9BC7C974-4816-DD06-9B71-29D6A99AB1B9}"/>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305237" y="299654"/>
            <a:ext cx="1799787" cy="609928"/>
          </a:xfrm>
          <a:prstGeom prst="rect">
            <a:avLst/>
          </a:prstGeom>
        </p:spPr>
      </p:pic>
      <p:sp>
        <p:nvSpPr>
          <p:cNvPr id="22" name="Rectangle 15">
            <a:extLst>
              <a:ext uri="{FF2B5EF4-FFF2-40B4-BE49-F238E27FC236}">
                <a16:creationId xmlns:a16="http://schemas.microsoft.com/office/drawing/2014/main" id="{592A7504-5792-B121-9CB9-A0563A73AADD}"/>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Text Placeholder 9">
            <a:extLst>
              <a:ext uri="{FF2B5EF4-FFF2-40B4-BE49-F238E27FC236}">
                <a16:creationId xmlns:a16="http://schemas.microsoft.com/office/drawing/2014/main" id="{6181EBEE-71A4-FC12-EB0C-79349E9945E1}"/>
              </a:ext>
            </a:extLst>
          </p:cNvPr>
          <p:cNvSpPr>
            <a:spLocks noGrp="1"/>
          </p:cNvSpPr>
          <p:nvPr>
            <p:ph type="title" idx="4294967295"/>
          </p:nvPr>
        </p:nvSpPr>
        <p:spPr>
          <a:xfrm>
            <a:off x="827485" y="2525677"/>
            <a:ext cx="10153650" cy="1096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ts val="4500"/>
              </a:lnSpc>
              <a:spcBef>
                <a:spcPts val="450"/>
              </a:spcBef>
              <a:spcAft>
                <a:spcPts val="0"/>
              </a:spcAft>
              <a:buClr>
                <a:srgbClr val="FF0000"/>
              </a:buClr>
              <a:buSzPct val="110000"/>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Roboto" pitchFamily="2" charset="0"/>
                <a:cs typeface="Arial" panose="020B0604020202020204" pitchFamily="34" charset="0"/>
              </a:rPr>
              <a:t>Next steps for Open </a:t>
            </a:r>
            <a:b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Roboto" pitchFamily="2" charset="0"/>
                <a:cs typeface="Arial" panose="020B0604020202020204" pitchFamily="34" charset="0"/>
              </a:rPr>
            </a:br>
            <a:b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Roboto" pitchFamily="2" charset="0"/>
                <a:cs typeface="Arial" panose="020B0604020202020204" pitchFamily="34" charset="0"/>
              </a:rPr>
            </a:b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Roboto" pitchFamily="2" charset="0"/>
                <a:cs typeface="Arial" panose="020B0604020202020204" pitchFamily="34" charset="0"/>
              </a:rPr>
              <a:t>Science in CIVICA</a:t>
            </a:r>
          </a:p>
        </p:txBody>
      </p:sp>
      <p:sp>
        <p:nvSpPr>
          <p:cNvPr id="17" name="Rectangle 16">
            <a:extLst>
              <a:ext uri="{FF2B5EF4-FFF2-40B4-BE49-F238E27FC236}">
                <a16:creationId xmlns:a16="http://schemas.microsoft.com/office/drawing/2014/main" id="{86CA814C-B5CE-6445-1A61-C2C98864CA7C}"/>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Placeholder 1">
            <a:extLst>
              <a:ext uri="{FF2B5EF4-FFF2-40B4-BE49-F238E27FC236}">
                <a16:creationId xmlns:a16="http://schemas.microsoft.com/office/drawing/2014/main" id="{8B142730-5657-56D1-02DA-173B63582F5C}"/>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p:spPr>
        <p:txBody>
          <a:bodyPr vert="horz" lIns="0" tIns="0" rIns="0" bIns="0" rtlCol="0" anchor="ctr" anchorCtr="0">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r>
              <a:rPr lang="en-US" dirty="0">
                <a:solidFill>
                  <a:schemeClr val="bg1"/>
                </a:solidFill>
              </a:rPr>
              <a:t>OS across CIVICA</a:t>
            </a:r>
          </a:p>
        </p:txBody>
      </p:sp>
      <p:pic>
        <p:nvPicPr>
          <p:cNvPr id="13" name="Picture 12">
            <a:extLst>
              <a:ext uri="{FF2B5EF4-FFF2-40B4-BE49-F238E27FC236}">
                <a16:creationId xmlns:a16="http://schemas.microsoft.com/office/drawing/2014/main" id="{2972EF45-D988-3924-D789-6787B1517513}"/>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308303"/>
            <a:ext cx="1041960" cy="592629"/>
          </a:xfrm>
          <a:prstGeom prst="rect">
            <a:avLst/>
          </a:prstGeom>
        </p:spPr>
      </p:pic>
      <p:sp>
        <p:nvSpPr>
          <p:cNvPr id="25" name="Text Placeholder 10">
            <a:extLst>
              <a:ext uri="{FF2B5EF4-FFF2-40B4-BE49-F238E27FC236}">
                <a16:creationId xmlns:a16="http://schemas.microsoft.com/office/drawing/2014/main" id="{49275B68-2164-745B-4F2F-7CCDD8AF28AF}"/>
              </a:ext>
              <a:ext uri="{C183D7F6-B498-43B3-948B-1728B52AA6E4}">
                <adec:decorative xmlns:adec="http://schemas.microsoft.com/office/drawing/2017/decorative" val="1"/>
              </a:ext>
            </a:extLst>
          </p:cNvPr>
          <p:cNvSpPr txBox="1">
            <a:spLocks/>
          </p:cNvSpPr>
          <p:nvPr/>
        </p:nvSpPr>
        <p:spPr>
          <a:xfrm>
            <a:off x="6095999" y="6195415"/>
            <a:ext cx="5613783" cy="440057"/>
          </a:xfrm>
          <a:prstGeom prst="rect">
            <a:avLst/>
          </a:prstGeom>
        </p:spPr>
        <p:txBody>
          <a:bodyPr vert="horz" lIns="91440" tIns="45720" rIns="91440" bIns="45720" rtlCol="0" anchor="ctr">
            <a:normAutofit/>
          </a:bodyPr>
          <a:lstStyle>
            <a:lvl1pPr marL="7937" indent="0" algn="r" defTabSz="914400" rtl="0" eaLnBrk="1" latinLnBrk="0" hangingPunct="1">
              <a:lnSpc>
                <a:spcPct val="90000"/>
              </a:lnSpc>
              <a:spcBef>
                <a:spcPts val="1000"/>
              </a:spcBef>
              <a:buClr>
                <a:srgbClr val="FF0000"/>
              </a:buClr>
              <a:buSzPct val="110000"/>
              <a:buFontTx/>
              <a:buNone/>
              <a:tabLst/>
              <a:defRPr lang="en-GB" sz="1800" b="0" i="0" kern="1200" baseline="0" dirty="0">
                <a:solidFill>
                  <a:schemeClr val="tx1"/>
                </a:solidFill>
                <a:effectLst/>
                <a:latin typeface="Arial" panose="020B0604020202020204" pitchFamily="34" charset="0"/>
                <a:ea typeface="Roboto" pitchFamily="2" charset="0"/>
                <a:cs typeface="Arial" panose="020B0604020202020204" pitchFamily="34" charset="0"/>
              </a:defRPr>
            </a:lvl1pPr>
            <a:lvl2pPr marL="184150" indent="-176213" algn="l" defTabSz="900000" rtl="0" eaLnBrk="1" latinLnBrk="0" hangingPunct="1">
              <a:lnSpc>
                <a:spcPts val="3000"/>
              </a:lnSpc>
              <a:spcBef>
                <a:spcPts val="0"/>
              </a:spcBef>
              <a:spcAft>
                <a:spcPts val="0"/>
              </a:spcAft>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2pPr>
            <a:lvl3pPr marL="1857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3pPr>
            <a:lvl4pPr marL="5413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4pPr>
            <a:lvl5pPr marL="717550" marR="0" indent="-176213" algn="l" defTabSz="900000" rtl="0" eaLnBrk="1" fontAlgn="auto" latinLnBrk="0" hangingPunct="1">
              <a:lnSpc>
                <a:spcPts val="3000"/>
              </a:lnSpc>
              <a:spcBef>
                <a:spcPts val="0"/>
              </a:spcBef>
              <a:spcAft>
                <a:spcPts val="0"/>
              </a:spcAft>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LSE Library</a:t>
            </a:r>
          </a:p>
        </p:txBody>
      </p:sp>
    </p:spTree>
    <p:extLst>
      <p:ext uri="{BB962C8B-B14F-4D97-AF65-F5344CB8AC3E}">
        <p14:creationId xmlns:p14="http://schemas.microsoft.com/office/powerpoint/2010/main" val="2168780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4307A-AF72-0FDF-EBAE-F7D863EF72EC}"/>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E828C984-249E-60AC-F2E8-0F9E9C472F91}"/>
              </a:ext>
            </a:extLst>
          </p:cNvPr>
          <p:cNvSpPr txBox="1">
            <a:spLocks noGrp="1"/>
          </p:cNvSpPr>
          <p:nvPr>
            <p:ph type="title" idx="4294967295"/>
          </p:nvPr>
        </p:nvSpPr>
        <p:spPr>
          <a:xfrm>
            <a:off x="1116376" y="1426029"/>
            <a:ext cx="5178098"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latin typeface="Arial" panose="020B0604020202020204" pitchFamily="34" charset="0"/>
                <a:ea typeface="Roboto-Light" pitchFamily="2" charset="0"/>
                <a:cs typeface="Arial" panose="020B0604020202020204" pitchFamily="34" charset="0"/>
              </a:rPr>
              <a:t>Building our</a:t>
            </a:r>
            <a:r>
              <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rPr>
              <a:t> communities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9">
            <a:extLst>
              <a:ext uri="{FF2B5EF4-FFF2-40B4-BE49-F238E27FC236}">
                <a16:creationId xmlns:a16="http://schemas.microsoft.com/office/drawing/2014/main" id="{9D37CC2D-7AA2-782A-F1B9-47FAD68AD310}"/>
              </a:ext>
            </a:extLst>
          </p:cNvPr>
          <p:cNvSpPr>
            <a:spLocks/>
          </p:cNvSpPr>
          <p:nvPr/>
        </p:nvSpPr>
        <p:spPr>
          <a:xfrm>
            <a:off x="1019175" y="2520276"/>
            <a:ext cx="10153650" cy="35614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Collaborative events</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Knowledge sharing across the alliance</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lang="en-GB" sz="1600" dirty="0">
                <a:solidFill>
                  <a:srgbClr val="212121"/>
                </a:solidFill>
                <a:latin typeface="Arial" panose="020B0604020202020204" pitchFamily="34" charset="0"/>
                <a:ea typeface="Roboto-Light" pitchFamily="2" charset="0"/>
                <a:cs typeface="Arial" panose="020B0604020202020204" pitchFamily="34" charset="0"/>
              </a:rPr>
              <a:t>Expert training</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Roboto-Light" pitchFamily="2" charset="0"/>
                <a:cs typeface="Arial" panose="020B0604020202020204" pitchFamily="34" charset="0"/>
              </a:rPr>
              <a:t>Developing interest and expertise in Open Educational Resources</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lang="en-GB" sz="1600" dirty="0">
                <a:solidFill>
                  <a:srgbClr val="212121"/>
                </a:solidFill>
                <a:latin typeface="Arial" panose="020B0604020202020204" pitchFamily="34" charset="0"/>
                <a:ea typeface="Roboto-Light" pitchFamily="2" charset="0"/>
                <a:cs typeface="Arial" panose="020B0604020202020204" pitchFamily="34" charset="0"/>
              </a:rPr>
              <a:t>Develop CIVICA </a:t>
            </a:r>
            <a:r>
              <a:rPr lang="en-GB" sz="1600" dirty="0" err="1">
                <a:solidFill>
                  <a:srgbClr val="212121"/>
                </a:solidFill>
                <a:latin typeface="Arial" panose="020B0604020202020204" pitchFamily="34" charset="0"/>
                <a:ea typeface="Roboto-Light" pitchFamily="2" charset="0"/>
                <a:cs typeface="Arial" panose="020B0604020202020204" pitchFamily="34" charset="0"/>
              </a:rPr>
              <a:t>OpenAIRE</a:t>
            </a:r>
            <a:r>
              <a:rPr lang="en-GB" sz="1600" dirty="0">
                <a:solidFill>
                  <a:srgbClr val="212121"/>
                </a:solidFill>
                <a:latin typeface="Arial" panose="020B0604020202020204" pitchFamily="34" charset="0"/>
                <a:ea typeface="Roboto-Light" pitchFamily="2" charset="0"/>
                <a:cs typeface="Arial" panose="020B0604020202020204" pitchFamily="34" charset="0"/>
              </a:rPr>
              <a:t> gateway</a:t>
            </a:r>
            <a:endPar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600"/>
              </a:spcAft>
              <a:buClr>
                <a:srgbClr val="E0112B"/>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400"/>
              </a:spcAft>
              <a:buClr>
                <a:srgbClr val="FF0000"/>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p:txBody>
      </p:sp>
      <p:sp>
        <p:nvSpPr>
          <p:cNvPr id="2" name="Title Placeholder 1">
            <a:extLst>
              <a:ext uri="{FF2B5EF4-FFF2-40B4-BE49-F238E27FC236}">
                <a16:creationId xmlns:a16="http://schemas.microsoft.com/office/drawing/2014/main" id="{73BE974C-791D-6F2A-E082-A4F8B8972642}"/>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lvl="0">
              <a:defRPr/>
            </a:pPr>
            <a:r>
              <a:rPr lang="en-US" dirty="0"/>
              <a:t>OS across CIVICA</a:t>
            </a:r>
          </a:p>
        </p:txBody>
      </p:sp>
      <p:sp>
        <p:nvSpPr>
          <p:cNvPr id="12" name="Text Placeholder 11">
            <a:extLst>
              <a:ext uri="{FF2B5EF4-FFF2-40B4-BE49-F238E27FC236}">
                <a16:creationId xmlns:a16="http://schemas.microsoft.com/office/drawing/2014/main" id="{1415EC80-D483-310F-745C-5CE38D31098E}"/>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16C850DF-82C3-5594-9640-161F34478989}"/>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0CF8ECF4-9965-32C0-A793-70B7D847BC5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982264A7-3F39-800C-338C-703C97E2310B}"/>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54897851-A5D0-E230-D124-2ECCC2AC5830}"/>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723411D7-E044-D79C-28C9-148BF5584B2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spTree>
    <p:extLst>
      <p:ext uri="{BB962C8B-B14F-4D97-AF65-F5344CB8AC3E}">
        <p14:creationId xmlns:p14="http://schemas.microsoft.com/office/powerpoint/2010/main" val="1581276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A7262-F307-8657-4B10-B10F62F41031}"/>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2E618C2C-59D5-2AFA-1F16-C9F09A5324B6}"/>
              </a:ext>
            </a:extLst>
          </p:cNvPr>
          <p:cNvSpPr txBox="1">
            <a:spLocks noGrp="1"/>
          </p:cNvSpPr>
          <p:nvPr>
            <p:ph type="title" idx="4294967295"/>
          </p:nvPr>
        </p:nvSpPr>
        <p:spPr>
          <a:xfrm>
            <a:off x="1116375" y="1426029"/>
            <a:ext cx="6943103"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latin typeface="Arial" panose="020B0604020202020204" pitchFamily="34" charset="0"/>
                <a:ea typeface="Roboto-Light" pitchFamily="2" charset="0"/>
                <a:cs typeface="Arial" panose="020B0604020202020204" pitchFamily="34" charset="0"/>
              </a:rPr>
              <a:t>CIVICA Open Science Conference</a:t>
            </a:r>
            <a:endPar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9">
            <a:extLst>
              <a:ext uri="{FF2B5EF4-FFF2-40B4-BE49-F238E27FC236}">
                <a16:creationId xmlns:a16="http://schemas.microsoft.com/office/drawing/2014/main" id="{0699DC8F-30B0-FEA8-9F4F-3BBB25655FBD}"/>
              </a:ext>
            </a:extLst>
          </p:cNvPr>
          <p:cNvSpPr>
            <a:spLocks/>
          </p:cNvSpPr>
          <p:nvPr/>
        </p:nvSpPr>
        <p:spPr>
          <a:xfrm>
            <a:off x="1019175" y="2520276"/>
            <a:ext cx="5613783" cy="35614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r>
              <a:rPr kumimoji="0" lang="en-GB" sz="24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Wednesday 20</a:t>
            </a:r>
            <a:r>
              <a:rPr kumimoji="0" lang="en-GB" sz="2400" b="0" i="0" u="none" strike="noStrike" kern="1200" cap="none" spc="0" normalizeH="0" baseline="3000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th</a:t>
            </a:r>
            <a:r>
              <a:rPr kumimoji="0" lang="en-GB" sz="24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 May</a:t>
            </a:r>
          </a:p>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endParaRPr kumimoji="0" lang="en-GB" sz="24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r>
              <a:rPr lang="en-GB" sz="2400" dirty="0">
                <a:solidFill>
                  <a:srgbClr val="212121"/>
                </a:solidFill>
                <a:latin typeface="Arial" panose="020B0604020202020204" pitchFamily="34" charset="0"/>
                <a:ea typeface="Roboto-Light" pitchFamily="2" charset="0"/>
                <a:cs typeface="Arial" panose="020B0604020202020204" pitchFamily="34" charset="0"/>
              </a:rPr>
              <a:t>London School of Economics and Political Science </a:t>
            </a:r>
          </a:p>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r>
              <a:rPr kumimoji="0" lang="en-GB" sz="2400" b="0" i="0" u="none" strike="noStrike" kern="1200" cap="none" spc="0" normalizeH="0" baseline="0" noProof="0" dirty="0">
                <a:ln>
                  <a:noFill/>
                </a:ln>
                <a:solidFill>
                  <a:srgbClr val="1A1918"/>
                </a:solidFill>
                <a:effectLst/>
                <a:uLnTx/>
                <a:uFillTx/>
                <a:latin typeface="Arial" panose="020B0604020202020204" pitchFamily="34" charset="0"/>
                <a:ea typeface="Times New Roman" panose="02020603050405020304" pitchFamily="18" charset="0"/>
                <a:cs typeface="Arial" panose="020B0604020202020204" pitchFamily="34" charset="0"/>
              </a:rPr>
              <a:t>Hybrid option for some presentations</a:t>
            </a:r>
          </a:p>
          <a:p>
            <a:pPr marL="0" marR="0" lvl="0" indent="0" algn="l" defTabSz="685800" rtl="0" eaLnBrk="1" fontAlgn="auto" latinLnBrk="0" hangingPunct="1">
              <a:lnSpc>
                <a:spcPts val="2220"/>
              </a:lnSpc>
              <a:spcBef>
                <a:spcPts val="0"/>
              </a:spcBef>
              <a:spcAft>
                <a:spcPts val="600"/>
              </a:spcAft>
              <a:buClr>
                <a:srgbClr val="E0112B"/>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400"/>
              </a:spcAft>
              <a:buClr>
                <a:srgbClr val="FF0000"/>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p:txBody>
      </p:sp>
      <p:sp>
        <p:nvSpPr>
          <p:cNvPr id="2" name="Title Placeholder 1">
            <a:extLst>
              <a:ext uri="{FF2B5EF4-FFF2-40B4-BE49-F238E27FC236}">
                <a16:creationId xmlns:a16="http://schemas.microsoft.com/office/drawing/2014/main" id="{BE6C3706-8AA9-185D-DA27-7F71F88DE566}"/>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lvl="0">
              <a:defRPr/>
            </a:pPr>
            <a:r>
              <a:rPr lang="en-US" dirty="0"/>
              <a:t>OS across CIVICA</a:t>
            </a:r>
          </a:p>
        </p:txBody>
      </p:sp>
      <p:sp>
        <p:nvSpPr>
          <p:cNvPr id="12" name="Text Placeholder 11">
            <a:extLst>
              <a:ext uri="{FF2B5EF4-FFF2-40B4-BE49-F238E27FC236}">
                <a16:creationId xmlns:a16="http://schemas.microsoft.com/office/drawing/2014/main" id="{ECA78819-FE96-FDBB-8935-0A0B02C1B0AF}"/>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3591F45F-FC58-BF3F-6703-7F877600DD78}"/>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AD0F95CC-854C-8A91-2DF1-7B6E09BABA4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F63FEA93-4903-8D6E-8FD3-5D32CA9271AC}"/>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1A665DC0-03B0-B717-514F-475BB649AD5F}"/>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074AF745-F996-773D-45EB-76067B4B14F4}"/>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pic>
        <p:nvPicPr>
          <p:cNvPr id="5" name="Picture 4" descr="A qr code with a white background&#10;&#10;AI-generated content may be incorrect.">
            <a:extLst>
              <a:ext uri="{FF2B5EF4-FFF2-40B4-BE49-F238E27FC236}">
                <a16:creationId xmlns:a16="http://schemas.microsoft.com/office/drawing/2014/main" id="{5803E607-5FC8-B86A-FAAA-8DBDB54C0B14}"/>
              </a:ext>
            </a:extLst>
          </p:cNvPr>
          <p:cNvPicPr>
            <a:picLocks noChangeAspect="1"/>
          </p:cNvPicPr>
          <p:nvPr/>
        </p:nvPicPr>
        <p:blipFill>
          <a:blip r:embed="rId4"/>
          <a:stretch>
            <a:fillRect/>
          </a:stretch>
        </p:blipFill>
        <p:spPr>
          <a:xfrm>
            <a:off x="7332088" y="2037216"/>
            <a:ext cx="3447027" cy="3447027"/>
          </a:xfrm>
          <a:prstGeom prst="rect">
            <a:avLst/>
          </a:prstGeom>
        </p:spPr>
      </p:pic>
    </p:spTree>
    <p:extLst>
      <p:ext uri="{BB962C8B-B14F-4D97-AF65-F5344CB8AC3E}">
        <p14:creationId xmlns:p14="http://schemas.microsoft.com/office/powerpoint/2010/main" val="1553089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B871C-A795-6A0D-7AC9-2ABBD3D52F2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213D258-CC13-F690-D469-83231B581B7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F7C8C6C7-CD73-EAE2-C67E-EBC634E9C674}"/>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2D2436FA-61DD-4D80-3B05-A8D5978CAAA5}"/>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9" name="Picture 18">
            <a:extLst>
              <a:ext uri="{FF2B5EF4-FFF2-40B4-BE49-F238E27FC236}">
                <a16:creationId xmlns:a16="http://schemas.microsoft.com/office/drawing/2014/main" id="{1C4607A0-62A9-7BB9-B854-611637632C03}"/>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sp>
        <p:nvSpPr>
          <p:cNvPr id="20" name="Title Placeholder 1">
            <a:extLst>
              <a:ext uri="{FF2B5EF4-FFF2-40B4-BE49-F238E27FC236}">
                <a16:creationId xmlns:a16="http://schemas.microsoft.com/office/drawing/2014/main" id="{7FE146F9-9538-9776-387F-00F3592BDA0C}"/>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p:spPr>
        <p:txBody>
          <a:bodyPr vert="horz" lIns="0" tIns="0" rIns="0" bIns="0" rtlCol="0" anchor="ctr" anchorCtr="0">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r>
              <a:rPr lang="en-US" dirty="0"/>
              <a:t>OS across CIVICA</a:t>
            </a:r>
          </a:p>
        </p:txBody>
      </p:sp>
      <p:sp>
        <p:nvSpPr>
          <p:cNvPr id="21" name="Text Placeholder 11">
            <a:extLst>
              <a:ext uri="{FF2B5EF4-FFF2-40B4-BE49-F238E27FC236}">
                <a16:creationId xmlns:a16="http://schemas.microsoft.com/office/drawing/2014/main" id="{DEBEDD4C-2A80-B719-B10B-150C9C20E708}"/>
              </a:ext>
              <a:ext uri="{C183D7F6-B498-43B3-948B-1728B52AA6E4}">
                <adec:decorative xmlns:adec="http://schemas.microsoft.com/office/drawing/2017/decorative" val="1"/>
              </a:ext>
            </a:extLst>
          </p:cNvPr>
          <p:cNvSpPr txBox="1">
            <a:spLocks/>
          </p:cNvSpPr>
          <p:nvPr/>
        </p:nvSpPr>
        <p:spPr>
          <a:xfrm>
            <a:off x="320192" y="6243526"/>
            <a:ext cx="3236154" cy="279440"/>
          </a:xfrm>
          <a:prstGeom prst="rect">
            <a:avLst/>
          </a:prstGeom>
        </p:spPr>
        <p:txBody>
          <a:bodyPr vert="horz" lIns="0" tIns="0" rIns="0" bIns="0" rtlCol="0">
            <a:normAutofit/>
          </a:bodyPr>
          <a:lstStyle>
            <a:lvl1pPr marL="7937" indent="0" algn="l" defTabSz="914400" rtl="0" eaLnBrk="1" latinLnBrk="0" hangingPunct="1">
              <a:lnSpc>
                <a:spcPct val="90000"/>
              </a:lnSpc>
              <a:spcBef>
                <a:spcPts val="1000"/>
              </a:spcBef>
              <a:buClr>
                <a:srgbClr val="FF0000"/>
              </a:buClr>
              <a:buSzPct val="110000"/>
              <a:buFontTx/>
              <a:buNone/>
              <a:tabLst/>
              <a:defRPr sz="1500" b="1" i="0" kern="1200">
                <a:solidFill>
                  <a:srgbClr val="E0112B"/>
                </a:solidFill>
                <a:latin typeface="Arial" panose="020B0604020202020204" pitchFamily="34" charset="0"/>
                <a:ea typeface="Roboto" pitchFamily="2" charset="0"/>
                <a:cs typeface="Arial" panose="020B0604020202020204" pitchFamily="34" charset="0"/>
              </a:defRPr>
            </a:lvl1pPr>
            <a:lvl2pPr marL="184150" indent="-176213" algn="l" defTabSz="900000" rtl="0" eaLnBrk="1" latinLnBrk="0" hangingPunct="1">
              <a:lnSpc>
                <a:spcPts val="3000"/>
              </a:lnSpc>
              <a:spcBef>
                <a:spcPts val="0"/>
              </a:spcBef>
              <a:spcAft>
                <a:spcPts val="0"/>
              </a:spcAft>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2pPr>
            <a:lvl3pPr marL="1857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3pPr>
            <a:lvl4pPr marL="5413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4pPr>
            <a:lvl5pPr marL="717550" marR="0" indent="-176213" algn="l" defTabSz="900000" rtl="0" eaLnBrk="1" fontAlgn="auto" latinLnBrk="0" hangingPunct="1">
              <a:lnSpc>
                <a:spcPts val="3000"/>
              </a:lnSpc>
              <a:spcBef>
                <a:spcPts val="0"/>
              </a:spcBef>
              <a:spcAft>
                <a:spcPts val="0"/>
              </a:spcAft>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lse.ac.uk/library</a:t>
            </a:r>
            <a:endParaRPr lang="en-US" dirty="0"/>
          </a:p>
        </p:txBody>
      </p:sp>
      <p:sp>
        <p:nvSpPr>
          <p:cNvPr id="23" name="Text Placeholder 10">
            <a:extLst>
              <a:ext uri="{FF2B5EF4-FFF2-40B4-BE49-F238E27FC236}">
                <a16:creationId xmlns:a16="http://schemas.microsoft.com/office/drawing/2014/main" id="{7BADA69F-8326-CDF7-A409-E25FEB6FC950}"/>
              </a:ext>
              <a:ext uri="{C183D7F6-B498-43B3-948B-1728B52AA6E4}">
                <adec:decorative xmlns:adec="http://schemas.microsoft.com/office/drawing/2017/decorative" val="1"/>
              </a:ext>
            </a:extLst>
          </p:cNvPr>
          <p:cNvSpPr txBox="1">
            <a:spLocks/>
          </p:cNvSpPr>
          <p:nvPr/>
        </p:nvSpPr>
        <p:spPr>
          <a:xfrm>
            <a:off x="6095999" y="6195415"/>
            <a:ext cx="5613783" cy="440057"/>
          </a:xfrm>
          <a:prstGeom prst="rect">
            <a:avLst/>
          </a:prstGeom>
        </p:spPr>
        <p:txBody>
          <a:bodyPr vert="horz" lIns="91440" tIns="45720" rIns="91440" bIns="45720" rtlCol="0" anchor="ctr">
            <a:normAutofit/>
          </a:bodyPr>
          <a:lstStyle>
            <a:lvl1pPr marL="7937" indent="0" algn="r" defTabSz="914400" rtl="0" eaLnBrk="1" latinLnBrk="0" hangingPunct="1">
              <a:lnSpc>
                <a:spcPct val="90000"/>
              </a:lnSpc>
              <a:spcBef>
                <a:spcPts val="1000"/>
              </a:spcBef>
              <a:buClr>
                <a:srgbClr val="FF0000"/>
              </a:buClr>
              <a:buSzPct val="110000"/>
              <a:buFontTx/>
              <a:buNone/>
              <a:tabLst/>
              <a:defRPr lang="en-GB" sz="1800" b="0" i="0" kern="1200" baseline="0" dirty="0">
                <a:solidFill>
                  <a:schemeClr val="tx1"/>
                </a:solidFill>
                <a:effectLst/>
                <a:latin typeface="Arial" panose="020B0604020202020204" pitchFamily="34" charset="0"/>
                <a:ea typeface="Roboto" pitchFamily="2" charset="0"/>
                <a:cs typeface="Arial" panose="020B0604020202020204" pitchFamily="34" charset="0"/>
              </a:defRPr>
            </a:lvl1pPr>
            <a:lvl2pPr marL="184150" indent="-176213" algn="l" defTabSz="900000" rtl="0" eaLnBrk="1" latinLnBrk="0" hangingPunct="1">
              <a:lnSpc>
                <a:spcPts val="3000"/>
              </a:lnSpc>
              <a:spcBef>
                <a:spcPts val="0"/>
              </a:spcBef>
              <a:spcAft>
                <a:spcPts val="0"/>
              </a:spcAft>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2pPr>
            <a:lvl3pPr marL="1857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3pPr>
            <a:lvl4pPr marL="5413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4pPr>
            <a:lvl5pPr marL="717550" marR="0" indent="-176213" algn="l" defTabSz="900000" rtl="0" eaLnBrk="1" fontAlgn="auto" latinLnBrk="0" hangingPunct="1">
              <a:lnSpc>
                <a:spcPts val="3000"/>
              </a:lnSpc>
              <a:spcBef>
                <a:spcPts val="0"/>
              </a:spcBef>
              <a:spcAft>
                <a:spcPts val="0"/>
              </a:spcAft>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LSE Library</a:t>
            </a:r>
          </a:p>
        </p:txBody>
      </p:sp>
      <p:pic>
        <p:nvPicPr>
          <p:cNvPr id="2" name="Google Shape;72;p2">
            <a:extLst>
              <a:ext uri="{FF2B5EF4-FFF2-40B4-BE49-F238E27FC236}">
                <a16:creationId xmlns:a16="http://schemas.microsoft.com/office/drawing/2014/main" id="{71B953CA-9AF8-8AD5-4DA5-FD7037EF2D2F}"/>
              </a:ext>
            </a:extLst>
          </p:cNvPr>
          <p:cNvPicPr preferRelativeResize="0"/>
          <p:nvPr/>
        </p:nvPicPr>
        <p:blipFill rotWithShape="1">
          <a:blip r:embed="rId4">
            <a:alphaModFix/>
          </a:blip>
          <a:srcRect/>
          <a:stretch/>
        </p:blipFill>
        <p:spPr>
          <a:xfrm>
            <a:off x="2808699" y="175643"/>
            <a:ext cx="6400800" cy="3352800"/>
          </a:xfrm>
          <a:prstGeom prst="rect">
            <a:avLst/>
          </a:prstGeom>
          <a:noFill/>
          <a:ln>
            <a:noFill/>
          </a:ln>
        </p:spPr>
      </p:pic>
      <p:pic>
        <p:nvPicPr>
          <p:cNvPr id="5" name="Google Shape;73;p2">
            <a:extLst>
              <a:ext uri="{FF2B5EF4-FFF2-40B4-BE49-F238E27FC236}">
                <a16:creationId xmlns:a16="http://schemas.microsoft.com/office/drawing/2014/main" id="{D26EE49C-6093-CA20-8C58-97ED6E144832}"/>
              </a:ext>
            </a:extLst>
          </p:cNvPr>
          <p:cNvPicPr preferRelativeResize="0"/>
          <p:nvPr/>
        </p:nvPicPr>
        <p:blipFill rotWithShape="1">
          <a:blip r:embed="rId5">
            <a:alphaModFix/>
          </a:blip>
          <a:srcRect/>
          <a:stretch/>
        </p:blipFill>
        <p:spPr>
          <a:xfrm>
            <a:off x="410222" y="5171145"/>
            <a:ext cx="2241755" cy="468784"/>
          </a:xfrm>
          <a:prstGeom prst="rect">
            <a:avLst/>
          </a:prstGeom>
          <a:noFill/>
          <a:ln>
            <a:noFill/>
          </a:ln>
        </p:spPr>
      </p:pic>
      <p:pic>
        <p:nvPicPr>
          <p:cNvPr id="7" name="Google Shape;74;p2" descr="Stockholm School of Economics - Wikipedia">
            <a:extLst>
              <a:ext uri="{FF2B5EF4-FFF2-40B4-BE49-F238E27FC236}">
                <a16:creationId xmlns:a16="http://schemas.microsoft.com/office/drawing/2014/main" id="{EE38F6EF-913B-8ADE-DA3F-BC31DEA493E5}"/>
              </a:ext>
            </a:extLst>
          </p:cNvPr>
          <p:cNvPicPr preferRelativeResize="0"/>
          <p:nvPr/>
        </p:nvPicPr>
        <p:blipFill rotWithShape="1">
          <a:blip r:embed="rId6">
            <a:alphaModFix/>
          </a:blip>
          <a:srcRect/>
          <a:stretch/>
        </p:blipFill>
        <p:spPr>
          <a:xfrm>
            <a:off x="530657" y="3152960"/>
            <a:ext cx="1491416" cy="1521349"/>
          </a:xfrm>
          <a:prstGeom prst="rect">
            <a:avLst/>
          </a:prstGeom>
          <a:noFill/>
          <a:ln>
            <a:noFill/>
          </a:ln>
        </p:spPr>
      </p:pic>
      <p:pic>
        <p:nvPicPr>
          <p:cNvPr id="8" name="Google Shape;75;p2" descr="Legal notice | Hertie School">
            <a:extLst>
              <a:ext uri="{FF2B5EF4-FFF2-40B4-BE49-F238E27FC236}">
                <a16:creationId xmlns:a16="http://schemas.microsoft.com/office/drawing/2014/main" id="{426DCA01-AEA1-42FF-BF64-72FEAA0CC627}"/>
              </a:ext>
            </a:extLst>
          </p:cNvPr>
          <p:cNvPicPr preferRelativeResize="0"/>
          <p:nvPr/>
        </p:nvPicPr>
        <p:blipFill rotWithShape="1">
          <a:blip r:embed="rId7">
            <a:alphaModFix/>
          </a:blip>
          <a:srcRect t="36680" b="34256"/>
          <a:stretch/>
        </p:blipFill>
        <p:spPr>
          <a:xfrm>
            <a:off x="2891440" y="4841525"/>
            <a:ext cx="4618703" cy="704757"/>
          </a:xfrm>
          <a:prstGeom prst="rect">
            <a:avLst/>
          </a:prstGeom>
          <a:noFill/>
          <a:ln>
            <a:noFill/>
          </a:ln>
        </p:spPr>
      </p:pic>
      <p:pic>
        <p:nvPicPr>
          <p:cNvPr id="9" name="Google Shape;76;p2">
            <a:extLst>
              <a:ext uri="{FF2B5EF4-FFF2-40B4-BE49-F238E27FC236}">
                <a16:creationId xmlns:a16="http://schemas.microsoft.com/office/drawing/2014/main" id="{783B5F00-1283-8984-F9A6-56902C62E4C0}"/>
              </a:ext>
            </a:extLst>
          </p:cNvPr>
          <p:cNvPicPr preferRelativeResize="0"/>
          <p:nvPr/>
        </p:nvPicPr>
        <p:blipFill rotWithShape="1">
          <a:blip r:embed="rId8">
            <a:alphaModFix/>
          </a:blip>
          <a:srcRect/>
          <a:stretch/>
        </p:blipFill>
        <p:spPr>
          <a:xfrm>
            <a:off x="10000073" y="1530945"/>
            <a:ext cx="1353727" cy="1429854"/>
          </a:xfrm>
          <a:prstGeom prst="rect">
            <a:avLst/>
          </a:prstGeom>
          <a:noFill/>
          <a:ln>
            <a:noFill/>
          </a:ln>
        </p:spPr>
      </p:pic>
      <p:pic>
        <p:nvPicPr>
          <p:cNvPr id="10" name="Google Shape;77;p2" descr="logo">
            <a:extLst>
              <a:ext uri="{FF2B5EF4-FFF2-40B4-BE49-F238E27FC236}">
                <a16:creationId xmlns:a16="http://schemas.microsoft.com/office/drawing/2014/main" id="{AC39838E-C166-EA0E-129D-B48931645D57}"/>
              </a:ext>
            </a:extLst>
          </p:cNvPr>
          <p:cNvPicPr preferRelativeResize="0"/>
          <p:nvPr/>
        </p:nvPicPr>
        <p:blipFill rotWithShape="1">
          <a:blip r:embed="rId9">
            <a:alphaModFix/>
          </a:blip>
          <a:srcRect/>
          <a:stretch/>
        </p:blipFill>
        <p:spPr>
          <a:xfrm>
            <a:off x="2631718" y="5939827"/>
            <a:ext cx="6577781" cy="668056"/>
          </a:xfrm>
          <a:prstGeom prst="rect">
            <a:avLst/>
          </a:prstGeom>
          <a:noFill/>
          <a:ln>
            <a:noFill/>
          </a:ln>
        </p:spPr>
      </p:pic>
      <p:pic>
        <p:nvPicPr>
          <p:cNvPr id="11" name="Google Shape;78;p2" descr="logo Sciences Po">
            <a:extLst>
              <a:ext uri="{FF2B5EF4-FFF2-40B4-BE49-F238E27FC236}">
                <a16:creationId xmlns:a16="http://schemas.microsoft.com/office/drawing/2014/main" id="{2F67DF0C-2927-A16E-BE4B-D4B4035DF1A4}"/>
              </a:ext>
            </a:extLst>
          </p:cNvPr>
          <p:cNvPicPr preferRelativeResize="0"/>
          <p:nvPr/>
        </p:nvPicPr>
        <p:blipFill rotWithShape="1">
          <a:blip r:embed="rId10">
            <a:alphaModFix/>
          </a:blip>
          <a:srcRect/>
          <a:stretch/>
        </p:blipFill>
        <p:spPr>
          <a:xfrm>
            <a:off x="3556346" y="3676195"/>
            <a:ext cx="3288892" cy="515905"/>
          </a:xfrm>
          <a:prstGeom prst="rect">
            <a:avLst/>
          </a:prstGeom>
          <a:noFill/>
          <a:ln>
            <a:noFill/>
          </a:ln>
        </p:spPr>
      </p:pic>
      <p:pic>
        <p:nvPicPr>
          <p:cNvPr id="12" name="Google Shape;79;p2" descr="Visual identity of SGH Warsaw School of Economics | SGH ...">
            <a:extLst>
              <a:ext uri="{FF2B5EF4-FFF2-40B4-BE49-F238E27FC236}">
                <a16:creationId xmlns:a16="http://schemas.microsoft.com/office/drawing/2014/main" id="{B76760A0-9104-F604-FCFF-3048408747D8}"/>
              </a:ext>
            </a:extLst>
          </p:cNvPr>
          <p:cNvPicPr preferRelativeResize="0"/>
          <p:nvPr/>
        </p:nvPicPr>
        <p:blipFill rotWithShape="1">
          <a:blip r:embed="rId11">
            <a:alphaModFix/>
          </a:blip>
          <a:srcRect l="16292" t="17850" r="16316" b="17452"/>
          <a:stretch/>
        </p:blipFill>
        <p:spPr>
          <a:xfrm>
            <a:off x="10168728" y="3470673"/>
            <a:ext cx="1456233" cy="1256387"/>
          </a:xfrm>
          <a:prstGeom prst="rect">
            <a:avLst/>
          </a:prstGeom>
          <a:noFill/>
          <a:ln>
            <a:noFill/>
          </a:ln>
        </p:spPr>
      </p:pic>
      <p:pic>
        <p:nvPicPr>
          <p:cNvPr id="13" name="Google Shape;80;p2" descr="A red and white flag with black text&#10;&#10;Description automatically generated">
            <a:extLst>
              <a:ext uri="{FF2B5EF4-FFF2-40B4-BE49-F238E27FC236}">
                <a16:creationId xmlns:a16="http://schemas.microsoft.com/office/drawing/2014/main" id="{0BC06A70-4090-9300-C826-B3563E9751A7}"/>
              </a:ext>
            </a:extLst>
          </p:cNvPr>
          <p:cNvPicPr preferRelativeResize="0"/>
          <p:nvPr/>
        </p:nvPicPr>
        <p:blipFill rotWithShape="1">
          <a:blip r:embed="rId12">
            <a:alphaModFix/>
          </a:blip>
          <a:srcRect/>
          <a:stretch/>
        </p:blipFill>
        <p:spPr>
          <a:xfrm>
            <a:off x="100507" y="1918357"/>
            <a:ext cx="2861187" cy="995195"/>
          </a:xfrm>
          <a:prstGeom prst="rect">
            <a:avLst/>
          </a:prstGeom>
          <a:noFill/>
          <a:ln>
            <a:noFill/>
          </a:ln>
        </p:spPr>
      </p:pic>
      <p:pic>
        <p:nvPicPr>
          <p:cNvPr id="14" name="Google Shape;81;p2" descr="The EUI identity">
            <a:extLst>
              <a:ext uri="{FF2B5EF4-FFF2-40B4-BE49-F238E27FC236}">
                <a16:creationId xmlns:a16="http://schemas.microsoft.com/office/drawing/2014/main" id="{288191DE-D53A-FB06-B611-5CD99A20F3B0}"/>
              </a:ext>
            </a:extLst>
          </p:cNvPr>
          <p:cNvPicPr preferRelativeResize="0"/>
          <p:nvPr/>
        </p:nvPicPr>
        <p:blipFill rotWithShape="1">
          <a:blip r:embed="rId13">
            <a:alphaModFix/>
          </a:blip>
          <a:srcRect/>
          <a:stretch/>
        </p:blipFill>
        <p:spPr>
          <a:xfrm>
            <a:off x="7510143" y="3562223"/>
            <a:ext cx="2073078" cy="974995"/>
          </a:xfrm>
          <a:prstGeom prst="rect">
            <a:avLst/>
          </a:prstGeom>
          <a:noFill/>
          <a:ln>
            <a:noFill/>
          </a:ln>
        </p:spPr>
      </p:pic>
      <p:pic>
        <p:nvPicPr>
          <p:cNvPr id="16" name="Google Shape;82;p2" descr="CEU visual identity | Central European University">
            <a:extLst>
              <a:ext uri="{FF2B5EF4-FFF2-40B4-BE49-F238E27FC236}">
                <a16:creationId xmlns:a16="http://schemas.microsoft.com/office/drawing/2014/main" id="{5ECE915B-F4FF-7494-6504-6B0FF78C57AE}"/>
              </a:ext>
            </a:extLst>
          </p:cNvPr>
          <p:cNvPicPr preferRelativeResize="0"/>
          <p:nvPr/>
        </p:nvPicPr>
        <p:blipFill rotWithShape="1">
          <a:blip r:embed="rId14">
            <a:alphaModFix/>
          </a:blip>
          <a:srcRect l="6067" t="12196" r="4228" b="13216"/>
          <a:stretch/>
        </p:blipFill>
        <p:spPr>
          <a:xfrm>
            <a:off x="8152627" y="4837111"/>
            <a:ext cx="2861188" cy="1136851"/>
          </a:xfrm>
          <a:prstGeom prst="rect">
            <a:avLst/>
          </a:prstGeom>
          <a:noFill/>
          <a:ln>
            <a:noFill/>
          </a:ln>
        </p:spPr>
      </p:pic>
    </p:spTree>
    <p:extLst>
      <p:ext uri="{BB962C8B-B14F-4D97-AF65-F5344CB8AC3E}">
        <p14:creationId xmlns:p14="http://schemas.microsoft.com/office/powerpoint/2010/main" val="4257930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C119A3BA-4C82-4D13-BD7C-79BFA3CA878F}"/>
              </a:ext>
            </a:extLst>
          </p:cNvPr>
          <p:cNvSpPr txBox="1">
            <a:spLocks noGrp="1"/>
          </p:cNvSpPr>
          <p:nvPr>
            <p:ph type="title" idx="4294967295"/>
          </p:nvPr>
        </p:nvSpPr>
        <p:spPr>
          <a:xfrm>
            <a:off x="1116376" y="1426029"/>
            <a:ext cx="664539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rPr>
              <a:t>CIVICA Open Science – Initial Phase </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9">
            <a:extLst>
              <a:ext uri="{FF2B5EF4-FFF2-40B4-BE49-F238E27FC236}">
                <a16:creationId xmlns:a16="http://schemas.microsoft.com/office/drawing/2014/main" id="{7B9087AC-3B6C-7340-9C1D-41EB93C6D8CD}"/>
              </a:ext>
            </a:extLst>
          </p:cNvPr>
          <p:cNvSpPr>
            <a:spLocks/>
          </p:cNvSpPr>
          <p:nvPr/>
        </p:nvSpPr>
        <p:spPr>
          <a:xfrm>
            <a:off x="1019175" y="2520276"/>
            <a:ext cx="10153650" cy="35614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January 2021 to December 2023</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Aiming to develop an Open Science plan and principles across the CIVICA institutions</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lang="en-GB" dirty="0">
                <a:solidFill>
                  <a:srgbClr val="212121"/>
                </a:solidFill>
                <a:latin typeface="Arial" panose="020B0604020202020204" pitchFamily="34" charset="0"/>
                <a:ea typeface="Times New Roman" panose="02020603050405020304" pitchFamily="18" charset="0"/>
                <a:cs typeface="Arial" panose="020B0604020202020204" pitchFamily="34" charset="0"/>
              </a:rPr>
              <a:t>K</a:t>
            </a:r>
            <a:r>
              <a:rPr kumimoji="0" lang="en-GB" b="0" i="0" u="none" strike="noStrike" kern="1200" cap="none" spc="0" normalizeH="0" baseline="0" noProof="0" dirty="0" err="1">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ey</a:t>
            </a:r>
            <a:r>
              <a:rPr kumimoji="0" lang="en-GB"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 actions and achievements:</a:t>
            </a:r>
          </a:p>
          <a:p>
            <a:pPr marL="742950" lvl="1" indent="-285750" defTabSz="685800">
              <a:lnSpc>
                <a:spcPts val="2220"/>
              </a:lnSpc>
              <a:spcAft>
                <a:spcPts val="600"/>
              </a:spcAft>
              <a:buClr>
                <a:srgbClr val="E0112B"/>
              </a:buClr>
              <a:buSzPct val="110000"/>
              <a:buFont typeface="Arial" panose="020B0604020202020204" pitchFamily="34" charset="0"/>
              <a:buChar char="•"/>
              <a:defRPr/>
            </a:pPr>
            <a:r>
              <a:rPr kumimoji="0" lang="en-GB"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Collaborative working group launched for Open Science strategies.</a:t>
            </a:r>
          </a:p>
          <a:p>
            <a:pPr marL="742950" lvl="1" indent="-285750" defTabSz="685800">
              <a:lnSpc>
                <a:spcPts val="2220"/>
              </a:lnSpc>
              <a:spcAft>
                <a:spcPts val="600"/>
              </a:spcAft>
              <a:buClr>
                <a:srgbClr val="E0112B"/>
              </a:buClr>
              <a:buSzPct val="110000"/>
              <a:buFont typeface="Arial" panose="020B0604020202020204" pitchFamily="34" charset="0"/>
              <a:buChar char="•"/>
              <a:defRPr/>
            </a:pPr>
            <a:r>
              <a:rPr kumimoji="0" lang="en-GB"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Open Science Barometer: Evaluated institutional Open Science policies, infrastructure, and training.</a:t>
            </a:r>
          </a:p>
          <a:p>
            <a:pPr marL="742950" lvl="1" indent="-285750" defTabSz="685800">
              <a:lnSpc>
                <a:spcPts val="2220"/>
              </a:lnSpc>
              <a:spcAft>
                <a:spcPts val="600"/>
              </a:spcAft>
              <a:buClr>
                <a:srgbClr val="E0112B"/>
              </a:buClr>
              <a:buSzPct val="110000"/>
              <a:buFont typeface="Arial" panose="020B0604020202020204" pitchFamily="34" charset="0"/>
              <a:buChar char="•"/>
              <a:defRPr/>
            </a:pPr>
            <a:r>
              <a:rPr kumimoji="0" lang="en-GB"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Open Science Action Plan: Framework built around Open Access, FAIR Data, &amp; Citizen Science.</a:t>
            </a:r>
          </a:p>
          <a:p>
            <a:pPr marL="742950" lvl="1" indent="-285750" defTabSz="685800">
              <a:lnSpc>
                <a:spcPts val="2220"/>
              </a:lnSpc>
              <a:spcAft>
                <a:spcPts val="600"/>
              </a:spcAft>
              <a:buClr>
                <a:srgbClr val="E0112B"/>
              </a:buClr>
              <a:buSzPct val="110000"/>
              <a:buFont typeface="Arial" panose="020B0604020202020204" pitchFamily="34" charset="0"/>
              <a:buChar char="•"/>
              <a:defRPr/>
            </a:pPr>
            <a:r>
              <a:rPr kumimoji="0" lang="en-GB"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Training &amp; Engagement Initiatives: Open Science webinars featuring young researchers' experiences</a:t>
            </a: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400"/>
              </a:spcAft>
              <a:buClr>
                <a:srgbClr val="FF0000"/>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p:txBody>
      </p:sp>
      <p:sp>
        <p:nvSpPr>
          <p:cNvPr id="2" name="Title Placeholder 1">
            <a:extLst>
              <a:ext uri="{FF2B5EF4-FFF2-40B4-BE49-F238E27FC236}">
                <a16:creationId xmlns:a16="http://schemas.microsoft.com/office/drawing/2014/main" id="{A7EC48C5-531B-F35A-48FB-A5FEBFBA160F}"/>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marL="0" marR="0" lvl="0" indent="0" algn="r" defTabSz="914400" rtl="0" eaLnBrk="1" fontAlgn="auto" latinLnBrk="0" hangingPunct="1">
              <a:lnSpc>
                <a:spcPts val="3200"/>
              </a:lnSpc>
              <a:spcBef>
                <a:spcPct val="0"/>
              </a:spcBef>
              <a:spcAft>
                <a:spcPts val="0"/>
              </a:spcAft>
              <a:buClrTx/>
              <a:buSzTx/>
              <a:buFontTx/>
              <a:buNone/>
              <a:tabLst/>
              <a:defRPr/>
            </a:pPr>
            <a:r>
              <a:rPr kumimoji="0" lang="en-US" sz="2000" b="1" i="0" u="none" strike="noStrike" kern="1200" cap="none" spc="0" normalizeH="0" baseline="0" noProof="0" dirty="0">
                <a:ln>
                  <a:noFill/>
                </a:ln>
                <a:solidFill>
                  <a:schemeClr val="bg1">
                    <a:lumMod val="50000"/>
                  </a:schemeClr>
                </a:solidFill>
                <a:effectLst/>
                <a:uLnTx/>
                <a:uFillTx/>
                <a:latin typeface="Arial" panose="020B0604020202020204" pitchFamily="34" charset="0"/>
                <a:ea typeface="Roboto Medium" pitchFamily="2" charset="0"/>
                <a:cs typeface="Arial" panose="020B0604020202020204" pitchFamily="34" charset="0"/>
              </a:rPr>
              <a:t>OS across CIVICA</a:t>
            </a:r>
          </a:p>
        </p:txBody>
      </p:sp>
      <p:sp>
        <p:nvSpPr>
          <p:cNvPr id="12" name="Text Placeholder 11">
            <a:extLst>
              <a:ext uri="{FF2B5EF4-FFF2-40B4-BE49-F238E27FC236}">
                <a16:creationId xmlns:a16="http://schemas.microsoft.com/office/drawing/2014/main" id="{57F77641-D850-0F46-B6DA-1AC10F44E051}"/>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1FCE5020-B646-4C49-B97F-880F7AB6D5E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17C26F7C-15D9-3FE3-FFE4-5929F29AFC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2BF85ED2-BB73-032D-CF20-81B453361D17}"/>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7E8A8B46-00BE-ABB7-2211-649E9B7599F9}"/>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72848D0C-EE16-A9CE-80D5-CC270639004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spTree>
    <p:extLst>
      <p:ext uri="{BB962C8B-B14F-4D97-AF65-F5344CB8AC3E}">
        <p14:creationId xmlns:p14="http://schemas.microsoft.com/office/powerpoint/2010/main" val="727391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008AE-11D5-0030-C7B0-C59D39E11BB2}"/>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3EC37F50-E695-8DF3-A38E-23FBE7133967}"/>
              </a:ext>
            </a:extLst>
          </p:cNvPr>
          <p:cNvSpPr txBox="1">
            <a:spLocks noGrp="1"/>
          </p:cNvSpPr>
          <p:nvPr>
            <p:ph type="title" idx="4294967295"/>
          </p:nvPr>
        </p:nvSpPr>
        <p:spPr>
          <a:xfrm>
            <a:off x="1116376" y="1426029"/>
            <a:ext cx="7410936"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rPr>
              <a:t>Open Science Communities in CIVICA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itle Placeholder 1">
            <a:extLst>
              <a:ext uri="{FF2B5EF4-FFF2-40B4-BE49-F238E27FC236}">
                <a16:creationId xmlns:a16="http://schemas.microsoft.com/office/drawing/2014/main" id="{2340A8E7-87C1-CA73-987E-9521A19D1D9B}"/>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lvl="0">
              <a:defRPr/>
            </a:pPr>
            <a:r>
              <a:rPr lang="en-US" dirty="0"/>
              <a:t>OS across CIVICA</a:t>
            </a:r>
          </a:p>
        </p:txBody>
      </p:sp>
      <p:sp>
        <p:nvSpPr>
          <p:cNvPr id="12" name="Text Placeholder 11">
            <a:extLst>
              <a:ext uri="{FF2B5EF4-FFF2-40B4-BE49-F238E27FC236}">
                <a16:creationId xmlns:a16="http://schemas.microsoft.com/office/drawing/2014/main" id="{2E9CEC77-3114-ADA9-F4F8-2C5F1199E49C}"/>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8D96BCF7-B7E1-4FDC-8ED7-AC5B767CDFB7}"/>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B6650D3C-9132-749A-DC5B-ED809913087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46DC2E19-1A65-B704-465D-066EEA995F38}"/>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84B79358-33E7-F825-5914-D2F08A3859CE}"/>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FBF2C0C5-3AAC-3063-80FE-C067DA6C4911}"/>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0832279" y="299654"/>
            <a:ext cx="1041960" cy="609928"/>
          </a:xfrm>
          <a:prstGeom prst="rect">
            <a:avLst/>
          </a:prstGeom>
        </p:spPr>
      </p:pic>
      <p:pic>
        <p:nvPicPr>
          <p:cNvPr id="3" name="Picture 2" descr="COS_Culture_and_Behavior_Change_model.width-500 1">
            <a:extLst>
              <a:ext uri="{FF2B5EF4-FFF2-40B4-BE49-F238E27FC236}">
                <a16:creationId xmlns:a16="http://schemas.microsoft.com/office/drawing/2014/main" id="{FC05C2B7-838C-11AF-F324-0AA20A44A1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6000" y="2118018"/>
            <a:ext cx="7390119" cy="3798521"/>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9">
            <a:extLst>
              <a:ext uri="{FF2B5EF4-FFF2-40B4-BE49-F238E27FC236}">
                <a16:creationId xmlns:a16="http://schemas.microsoft.com/office/drawing/2014/main" id="{C90A2FA2-7DFC-C8E3-78C5-309C90E238A4}"/>
              </a:ext>
            </a:extLst>
          </p:cNvPr>
          <p:cNvSpPr>
            <a:spLocks noGrp="1"/>
          </p:cNvSpPr>
          <p:nvPr>
            <p:ph type="body" sz="quarter" idx="10"/>
          </p:nvPr>
        </p:nvSpPr>
        <p:spPr>
          <a:xfrm>
            <a:off x="2400939" y="5832346"/>
            <a:ext cx="5101651" cy="609927"/>
          </a:xfrm>
        </p:spPr>
        <p:txBody>
          <a:bodyPr/>
          <a:lstStyle/>
          <a:p>
            <a:pPr>
              <a:lnSpc>
                <a:spcPts val="2220"/>
              </a:lnSpc>
              <a:spcBef>
                <a:spcPts val="0"/>
              </a:spcBef>
              <a:spcAft>
                <a:spcPts val="600"/>
              </a:spcAft>
              <a:buClr>
                <a:srgbClr val="E0112B"/>
              </a:buClr>
            </a:pPr>
            <a:r>
              <a:rPr lang="en-GB" sz="1600" dirty="0">
                <a:effectLst/>
                <a:latin typeface="Arial" panose="020B0604020202020204" pitchFamily="34" charset="0"/>
                <a:ea typeface="Roboto-Light" pitchFamily="2" charset="0"/>
                <a:cs typeface="Arial" panose="020B0604020202020204" pitchFamily="34" charset="0"/>
                <a:hlinkClick r:id="rId6"/>
              </a:rPr>
              <a:t>https://www.cos.io/blog/strategy-for-culture-change</a:t>
            </a:r>
            <a:r>
              <a:rPr lang="en-GB" sz="1600" dirty="0">
                <a:effectLst/>
                <a:latin typeface="Arial" panose="020B0604020202020204" pitchFamily="34" charset="0"/>
                <a:ea typeface="Roboto-Light" pitchFamily="2" charset="0"/>
                <a:cs typeface="Arial" panose="020B0604020202020204" pitchFamily="34" charset="0"/>
              </a:rPr>
              <a:t> </a:t>
            </a:r>
          </a:p>
          <a:p>
            <a:pPr>
              <a:lnSpc>
                <a:spcPts val="2220"/>
              </a:lnSpc>
              <a:spcBef>
                <a:spcPts val="0"/>
              </a:spcBef>
              <a:spcAft>
                <a:spcPts val="400"/>
              </a:spcAft>
            </a:pPr>
            <a:endParaRPr lang="en-GB" sz="1600" dirty="0">
              <a:effectLst/>
              <a:latin typeface="Arial" panose="020B0604020202020204" pitchFamily="34" charset="0"/>
              <a:ea typeface="Roboto-Light" pitchFamily="2" charset="0"/>
              <a:cs typeface="Arial" panose="020B0604020202020204" pitchFamily="34" charset="0"/>
            </a:endParaRPr>
          </a:p>
        </p:txBody>
      </p:sp>
    </p:spTree>
    <p:extLst>
      <p:ext uri="{BB962C8B-B14F-4D97-AF65-F5344CB8AC3E}">
        <p14:creationId xmlns:p14="http://schemas.microsoft.com/office/powerpoint/2010/main" val="1078609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F1AB2-E464-71E8-49CB-7225FA119F02}"/>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192D293C-00D3-4FB0-8667-E9A2D9C7D885}"/>
              </a:ext>
            </a:extLst>
          </p:cNvPr>
          <p:cNvSpPr txBox="1">
            <a:spLocks noGrp="1"/>
          </p:cNvSpPr>
          <p:nvPr>
            <p:ph type="title" idx="4294967295"/>
          </p:nvPr>
        </p:nvSpPr>
        <p:spPr>
          <a:xfrm>
            <a:off x="1116376" y="1426029"/>
            <a:ext cx="7410936"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rPr>
              <a:t>Open Science Communities in CIVICA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itle Placeholder 1">
            <a:extLst>
              <a:ext uri="{FF2B5EF4-FFF2-40B4-BE49-F238E27FC236}">
                <a16:creationId xmlns:a16="http://schemas.microsoft.com/office/drawing/2014/main" id="{860DD76B-7F4A-2F36-C701-683CB6DD2CB3}"/>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lvl="0">
              <a:defRPr/>
            </a:pPr>
            <a:r>
              <a:rPr lang="en-US" dirty="0"/>
              <a:t>OS across CIVICA</a:t>
            </a:r>
          </a:p>
        </p:txBody>
      </p:sp>
      <p:sp>
        <p:nvSpPr>
          <p:cNvPr id="12" name="Text Placeholder 11">
            <a:extLst>
              <a:ext uri="{FF2B5EF4-FFF2-40B4-BE49-F238E27FC236}">
                <a16:creationId xmlns:a16="http://schemas.microsoft.com/office/drawing/2014/main" id="{3F808F39-6694-85BF-423B-AD5D92AD3F1D}"/>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A915867B-1015-0B54-70DA-C935F0AE26B0}"/>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BBDFD184-B405-9482-03AB-305EE343D30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742EDE12-6283-DD0C-2FF8-96A7BAE95421}"/>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E46C8F02-48EC-6B23-8F00-9F6FC4DBA554}"/>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77840C69-5172-BCD1-EABA-197DB672988E}"/>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pic>
        <p:nvPicPr>
          <p:cNvPr id="1026" name="Picture 2">
            <a:extLst>
              <a:ext uri="{FF2B5EF4-FFF2-40B4-BE49-F238E27FC236}">
                <a16:creationId xmlns:a16="http://schemas.microsoft.com/office/drawing/2014/main" id="{668F08BD-43D7-AAB3-51A5-B129FB8A12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8269" y="2226093"/>
            <a:ext cx="8324850" cy="348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157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7B7A4-9643-3A01-A964-12C32222698F}"/>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1707B35A-13E3-58FD-688D-7CBEB87520CC}"/>
              </a:ext>
            </a:extLst>
          </p:cNvPr>
          <p:cNvSpPr txBox="1">
            <a:spLocks noGrp="1"/>
          </p:cNvSpPr>
          <p:nvPr>
            <p:ph type="title" idx="4294967295"/>
          </p:nvPr>
        </p:nvSpPr>
        <p:spPr>
          <a:xfrm>
            <a:off x="1116376" y="1426029"/>
            <a:ext cx="4572043"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rPr>
              <a:t>Growing</a:t>
            </a:r>
            <a:r>
              <a:rPr lang="en-GB" sz="2800" b="1" dirty="0">
                <a:latin typeface="Arial" panose="020B0604020202020204" pitchFamily="34" charset="0"/>
                <a:ea typeface="Roboto-Light" pitchFamily="2" charset="0"/>
                <a:cs typeface="Arial" panose="020B0604020202020204" pitchFamily="34" charset="0"/>
              </a:rPr>
              <a:t> communities</a:t>
            </a:r>
            <a:endPar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9">
            <a:extLst>
              <a:ext uri="{FF2B5EF4-FFF2-40B4-BE49-F238E27FC236}">
                <a16:creationId xmlns:a16="http://schemas.microsoft.com/office/drawing/2014/main" id="{8CB56207-2EF0-3DF3-BA86-2A190468E6E9}"/>
              </a:ext>
            </a:extLst>
          </p:cNvPr>
          <p:cNvSpPr>
            <a:spLocks/>
          </p:cNvSpPr>
          <p:nvPr/>
        </p:nvSpPr>
        <p:spPr>
          <a:xfrm>
            <a:off x="1019175" y="2520276"/>
            <a:ext cx="5232769" cy="35614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6 week incubator programme based on INOSC toolkit, focused on community building</a:t>
            </a:r>
          </a:p>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endParaRPr lang="en-GB" sz="1600" dirty="0">
              <a:solidFill>
                <a:srgbClr val="212121"/>
              </a:solidFill>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rPr>
              <a:t>Enthusiastically received</a:t>
            </a:r>
          </a:p>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endParaRPr lang="en-GB" sz="1600" dirty="0">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600"/>
              </a:spcAft>
              <a:buClr>
                <a:srgbClr val="FF0000"/>
              </a:buClr>
              <a:buSzPct val="110000"/>
              <a:buFontTx/>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rPr>
              <a:t>Key challenges:</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Differences in capacity and knowledge</a:t>
            </a:r>
            <a:endParaRPr lang="en-GB" sz="1600" dirty="0">
              <a:solidFill>
                <a:srgbClr val="212121"/>
              </a:solidFill>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lang="en-GB" sz="1600" dirty="0">
                <a:solidFill>
                  <a:srgbClr val="212121"/>
                </a:solidFill>
                <a:latin typeface="Arial" panose="020B0604020202020204" pitchFamily="34" charset="0"/>
                <a:ea typeface="Roboto-Light" pitchFamily="2" charset="0"/>
                <a:cs typeface="Arial" panose="020B0604020202020204" pitchFamily="34" charset="0"/>
              </a:rPr>
              <a:t>Lack of incentives in some contexts</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p:txBody>
      </p:sp>
      <p:sp>
        <p:nvSpPr>
          <p:cNvPr id="2" name="Title Placeholder 1">
            <a:extLst>
              <a:ext uri="{FF2B5EF4-FFF2-40B4-BE49-F238E27FC236}">
                <a16:creationId xmlns:a16="http://schemas.microsoft.com/office/drawing/2014/main" id="{6F924F57-5C58-F8AB-5F81-C66E8B6336FD}"/>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lvl="0">
              <a:defRPr/>
            </a:pPr>
            <a:r>
              <a:rPr lang="en-US" dirty="0"/>
              <a:t>OS across CIVICA</a:t>
            </a:r>
          </a:p>
        </p:txBody>
      </p:sp>
      <p:sp>
        <p:nvSpPr>
          <p:cNvPr id="12" name="Text Placeholder 11">
            <a:extLst>
              <a:ext uri="{FF2B5EF4-FFF2-40B4-BE49-F238E27FC236}">
                <a16:creationId xmlns:a16="http://schemas.microsoft.com/office/drawing/2014/main" id="{1BA70825-25D0-61E9-4CA6-7AFCB939553D}"/>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16F7EEC3-0A44-DD9F-0407-3E48F92CDABD}"/>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26B36FBA-CCAD-C580-B459-5AC4790DED3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5B2AB9FD-BE2E-1A77-477A-8A8193E7F2AF}"/>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A7F2350E-8906-F3F2-CC66-EBCA37C591FB}"/>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536E5269-CEBB-EF30-FF18-90C660C5AC5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graphicFrame>
        <p:nvGraphicFramePr>
          <p:cNvPr id="39" name="Google Shape;124;g33a79fa2481_0_41">
            <a:extLst>
              <a:ext uri="{FF2B5EF4-FFF2-40B4-BE49-F238E27FC236}">
                <a16:creationId xmlns:a16="http://schemas.microsoft.com/office/drawing/2014/main" id="{1E1F0C37-CD0F-4F29-0891-EBA2405A7C18}"/>
              </a:ext>
            </a:extLst>
          </p:cNvPr>
          <p:cNvGraphicFramePr/>
          <p:nvPr>
            <p:extLst>
              <p:ext uri="{D42A27DB-BD31-4B8C-83A1-F6EECF244321}">
                <p14:modId xmlns:p14="http://schemas.microsoft.com/office/powerpoint/2010/main" val="1706491972"/>
              </p:ext>
            </p:extLst>
          </p:nvPr>
        </p:nvGraphicFramePr>
        <p:xfrm>
          <a:off x="6050570" y="1529789"/>
          <a:ext cx="6141430" cy="50287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50917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D661ED-CF45-8DF2-84A3-7FF622BCF396}"/>
              </a:ext>
              <a:ext uri="{C183D7F6-B498-43B3-948B-1728B52AA6E4}">
                <adec:decorative xmlns:adec="http://schemas.microsoft.com/office/drawing/2017/decorative" val="1"/>
              </a:ext>
            </a:extLst>
          </p:cNvPr>
          <p:cNvSpPr/>
          <p:nvPr/>
        </p:nvSpPr>
        <p:spPr>
          <a:xfrm>
            <a:off x="-1" y="0"/>
            <a:ext cx="12192000" cy="6858000"/>
          </a:xfrm>
          <a:prstGeom prst="rect">
            <a:avLst/>
          </a:prstGeom>
          <a:solidFill>
            <a:srgbClr val="E0112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66784C90-F7AD-49A0-942F-8C6043D21362}"/>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305237" y="299654"/>
            <a:ext cx="1799787" cy="609928"/>
          </a:xfrm>
          <a:prstGeom prst="rect">
            <a:avLst/>
          </a:prstGeom>
        </p:spPr>
      </p:pic>
      <p:sp>
        <p:nvSpPr>
          <p:cNvPr id="22" name="Rectangle 15">
            <a:extLst>
              <a:ext uri="{FF2B5EF4-FFF2-40B4-BE49-F238E27FC236}">
                <a16:creationId xmlns:a16="http://schemas.microsoft.com/office/drawing/2014/main" id="{2BF85ED2-BB73-032D-CF20-81B453361D17}"/>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Text Placeholder 9">
            <a:extLst>
              <a:ext uri="{FF2B5EF4-FFF2-40B4-BE49-F238E27FC236}">
                <a16:creationId xmlns:a16="http://schemas.microsoft.com/office/drawing/2014/main" id="{0B279E74-C87F-0E27-CAD6-0649D0335118}"/>
              </a:ext>
            </a:extLst>
          </p:cNvPr>
          <p:cNvSpPr>
            <a:spLocks noGrp="1"/>
          </p:cNvSpPr>
          <p:nvPr>
            <p:ph type="title" idx="4294967295"/>
          </p:nvPr>
        </p:nvSpPr>
        <p:spPr>
          <a:xfrm>
            <a:off x="827485" y="2525677"/>
            <a:ext cx="10153650" cy="1096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ts val="4500"/>
              </a:lnSpc>
              <a:spcBef>
                <a:spcPts val="450"/>
              </a:spcBef>
              <a:spcAft>
                <a:spcPts val="0"/>
              </a:spcAft>
              <a:buClr>
                <a:srgbClr val="FF0000"/>
              </a:buClr>
              <a:buSzPct val="110000"/>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Roboto" pitchFamily="2" charset="0"/>
                <a:cs typeface="Arial" panose="020B0604020202020204" pitchFamily="34" charset="0"/>
              </a:rPr>
              <a:t>Open Science Community</a:t>
            </a:r>
            <a:b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Roboto" pitchFamily="2" charset="0"/>
                <a:cs typeface="Arial" panose="020B0604020202020204" pitchFamily="34" charset="0"/>
              </a:rPr>
            </a:br>
            <a:b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Roboto" pitchFamily="2" charset="0"/>
                <a:cs typeface="Arial" panose="020B0604020202020204" pitchFamily="34" charset="0"/>
              </a:rPr>
            </a:b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Roboto" pitchFamily="2" charset="0"/>
                <a:cs typeface="Arial" panose="020B0604020202020204" pitchFamily="34" charset="0"/>
              </a:rPr>
              <a:t>at LSE</a:t>
            </a:r>
          </a:p>
        </p:txBody>
      </p:sp>
      <p:sp>
        <p:nvSpPr>
          <p:cNvPr id="17" name="Rectangle 16">
            <a:extLst>
              <a:ext uri="{FF2B5EF4-FFF2-40B4-BE49-F238E27FC236}">
                <a16:creationId xmlns:a16="http://schemas.microsoft.com/office/drawing/2014/main" id="{B547D913-8CD5-3F40-DBDF-FA356C1F6650}"/>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Placeholder 1">
            <a:extLst>
              <a:ext uri="{FF2B5EF4-FFF2-40B4-BE49-F238E27FC236}">
                <a16:creationId xmlns:a16="http://schemas.microsoft.com/office/drawing/2014/main" id="{358D433F-282D-007A-E91F-1DC62105BD22}"/>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p:spPr>
        <p:txBody>
          <a:bodyPr vert="horz" lIns="0" tIns="0" rIns="0" bIns="0" rtlCol="0" anchor="ctr" anchorCtr="0">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r>
              <a:rPr lang="en-US" dirty="0">
                <a:solidFill>
                  <a:schemeClr val="bg1"/>
                </a:solidFill>
              </a:rPr>
              <a:t>OS across CIVICA</a:t>
            </a:r>
          </a:p>
        </p:txBody>
      </p:sp>
      <p:pic>
        <p:nvPicPr>
          <p:cNvPr id="13" name="Picture 12">
            <a:extLst>
              <a:ext uri="{FF2B5EF4-FFF2-40B4-BE49-F238E27FC236}">
                <a16:creationId xmlns:a16="http://schemas.microsoft.com/office/drawing/2014/main" id="{13A83E64-6D55-33FE-764F-160C317A8FA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308303"/>
            <a:ext cx="1041960" cy="592629"/>
          </a:xfrm>
          <a:prstGeom prst="rect">
            <a:avLst/>
          </a:prstGeom>
        </p:spPr>
      </p:pic>
      <p:sp>
        <p:nvSpPr>
          <p:cNvPr id="25" name="Text Placeholder 10">
            <a:extLst>
              <a:ext uri="{FF2B5EF4-FFF2-40B4-BE49-F238E27FC236}">
                <a16:creationId xmlns:a16="http://schemas.microsoft.com/office/drawing/2014/main" id="{471AADF1-E10E-22D2-4227-77DB18C9D433}"/>
              </a:ext>
              <a:ext uri="{C183D7F6-B498-43B3-948B-1728B52AA6E4}">
                <adec:decorative xmlns:adec="http://schemas.microsoft.com/office/drawing/2017/decorative" val="1"/>
              </a:ext>
            </a:extLst>
          </p:cNvPr>
          <p:cNvSpPr txBox="1">
            <a:spLocks/>
          </p:cNvSpPr>
          <p:nvPr/>
        </p:nvSpPr>
        <p:spPr>
          <a:xfrm>
            <a:off x="6095999" y="6195415"/>
            <a:ext cx="5613783" cy="440057"/>
          </a:xfrm>
          <a:prstGeom prst="rect">
            <a:avLst/>
          </a:prstGeom>
        </p:spPr>
        <p:txBody>
          <a:bodyPr vert="horz" lIns="91440" tIns="45720" rIns="91440" bIns="45720" rtlCol="0" anchor="ctr">
            <a:normAutofit/>
          </a:bodyPr>
          <a:lstStyle>
            <a:lvl1pPr marL="7937" indent="0" algn="r" defTabSz="914400" rtl="0" eaLnBrk="1" latinLnBrk="0" hangingPunct="1">
              <a:lnSpc>
                <a:spcPct val="90000"/>
              </a:lnSpc>
              <a:spcBef>
                <a:spcPts val="1000"/>
              </a:spcBef>
              <a:buClr>
                <a:srgbClr val="FF0000"/>
              </a:buClr>
              <a:buSzPct val="110000"/>
              <a:buFontTx/>
              <a:buNone/>
              <a:tabLst/>
              <a:defRPr lang="en-GB" sz="1800" b="0" i="0" kern="1200" baseline="0" dirty="0">
                <a:solidFill>
                  <a:schemeClr val="tx1"/>
                </a:solidFill>
                <a:effectLst/>
                <a:latin typeface="Arial" panose="020B0604020202020204" pitchFamily="34" charset="0"/>
                <a:ea typeface="Roboto" pitchFamily="2" charset="0"/>
                <a:cs typeface="Arial" panose="020B0604020202020204" pitchFamily="34" charset="0"/>
              </a:defRPr>
            </a:lvl1pPr>
            <a:lvl2pPr marL="184150" indent="-176213" algn="l" defTabSz="900000" rtl="0" eaLnBrk="1" latinLnBrk="0" hangingPunct="1">
              <a:lnSpc>
                <a:spcPts val="3000"/>
              </a:lnSpc>
              <a:spcBef>
                <a:spcPts val="0"/>
              </a:spcBef>
              <a:spcAft>
                <a:spcPts val="0"/>
              </a:spcAft>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2pPr>
            <a:lvl3pPr marL="1857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3pPr>
            <a:lvl4pPr marL="5413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4pPr>
            <a:lvl5pPr marL="717550" marR="0" indent="-176213" algn="l" defTabSz="900000" rtl="0" eaLnBrk="1" fontAlgn="auto" latinLnBrk="0" hangingPunct="1">
              <a:lnSpc>
                <a:spcPts val="3000"/>
              </a:lnSpc>
              <a:spcBef>
                <a:spcPts val="0"/>
              </a:spcBef>
              <a:spcAft>
                <a:spcPts val="0"/>
              </a:spcAft>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bg1"/>
                </a:solidFill>
              </a:rPr>
              <a:t>LSE Library</a:t>
            </a:r>
          </a:p>
        </p:txBody>
      </p:sp>
    </p:spTree>
    <p:extLst>
      <p:ext uri="{BB962C8B-B14F-4D97-AF65-F5344CB8AC3E}">
        <p14:creationId xmlns:p14="http://schemas.microsoft.com/office/powerpoint/2010/main" val="686715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C26F7C-15D9-3FE3-FFE4-5929F29AFC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2BF85ED2-BB73-032D-CF20-81B453361D17}"/>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7E8A8B46-00BE-ABB7-2211-649E9B7599F9}"/>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67322CBF-DBB0-C095-152A-748838FDAE9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448" y="1976116"/>
            <a:ext cx="819411" cy="609927"/>
          </a:xfrm>
          <a:prstGeom prst="rect">
            <a:avLst/>
          </a:prstGeom>
        </p:spPr>
      </p:pic>
      <p:sp>
        <p:nvSpPr>
          <p:cNvPr id="17" name="Text Placeholder 9">
            <a:extLst>
              <a:ext uri="{FF2B5EF4-FFF2-40B4-BE49-F238E27FC236}">
                <a16:creationId xmlns:a16="http://schemas.microsoft.com/office/drawing/2014/main" id="{D174871D-C832-F19C-675F-FA436BF41B7D}"/>
              </a:ext>
            </a:extLst>
          </p:cNvPr>
          <p:cNvSpPr>
            <a:spLocks noGrp="1"/>
          </p:cNvSpPr>
          <p:nvPr>
            <p:ph type="title" idx="4294967295"/>
          </p:nvPr>
        </p:nvSpPr>
        <p:spPr>
          <a:xfrm>
            <a:off x="1922463" y="2200275"/>
            <a:ext cx="7508875" cy="14049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150000"/>
              </a:lnSpc>
              <a:spcBef>
                <a:spcPts val="0"/>
              </a:spcBef>
              <a:spcAft>
                <a:spcPts val="0"/>
              </a:spcAft>
              <a:buClr>
                <a:srgbClr val="FF0000"/>
              </a:buClr>
              <a:buSzPct val="110000"/>
              <a:buFontTx/>
              <a:buNone/>
              <a:tabLst/>
              <a:defRPr/>
            </a:pPr>
            <a:r>
              <a:rPr kumimoji="0" lang="en-GB" sz="2000" b="0" i="1" u="none" strike="noStrike" kern="1200" cap="none" spc="0" normalizeH="0" baseline="0" noProof="0" dirty="0">
                <a:ln>
                  <a:noFill/>
                </a:ln>
                <a:solidFill>
                  <a:schemeClr val="bg1">
                    <a:lumMod val="50000"/>
                  </a:schemeClr>
                </a:solidFill>
                <a:effectLst/>
                <a:uLnTx/>
                <a:uFillTx/>
                <a:latin typeface="Arial" panose="020B0604020202020204" pitchFamily="34" charset="0"/>
                <a:ea typeface="Times New Roman" panose="02020603050405020304" pitchFamily="18" charset="0"/>
                <a:cs typeface="Arial" panose="020B0604020202020204" pitchFamily="34" charset="0"/>
              </a:rPr>
              <a:t>An informal group of researchers, academics and professional services staff from across LSE…[aiming] to provide strategic direction for open research support at LSE, and to foster a culture of open, transparent, inclusive, and collaborative research across the School.</a:t>
            </a:r>
            <a:endParaRPr kumimoji="0" lang="en-GB" sz="2000" b="0" i="1" u="none" strike="noStrike" kern="1200" cap="none" spc="0" normalizeH="0" baseline="0" noProof="0" dirty="0">
              <a:ln>
                <a:noFill/>
              </a:ln>
              <a:solidFill>
                <a:schemeClr val="bg1">
                  <a:lumMod val="50000"/>
                </a:schemeClr>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400"/>
              </a:spcAft>
              <a:buClr>
                <a:srgbClr val="FF0000"/>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p:txBody>
      </p:sp>
      <p:pic>
        <p:nvPicPr>
          <p:cNvPr id="18" name="Picture 17">
            <a:extLst>
              <a:ext uri="{FF2B5EF4-FFF2-40B4-BE49-F238E27FC236}">
                <a16:creationId xmlns:a16="http://schemas.microsoft.com/office/drawing/2014/main" id="{C319B7A7-5820-4053-2028-C27DA2F410A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6764366" y="4154118"/>
            <a:ext cx="376661" cy="280367"/>
          </a:xfrm>
          <a:prstGeom prst="rect">
            <a:avLst/>
          </a:prstGeom>
        </p:spPr>
      </p:pic>
      <p:sp>
        <p:nvSpPr>
          <p:cNvPr id="3" name="Text Placeholder 9">
            <a:extLst>
              <a:ext uri="{FF2B5EF4-FFF2-40B4-BE49-F238E27FC236}">
                <a16:creationId xmlns:a16="http://schemas.microsoft.com/office/drawing/2014/main" id="{D43336B8-00E7-2D31-72B2-1D32201FE95A}"/>
              </a:ext>
              <a:ext uri="{C183D7F6-B498-43B3-948B-1728B52AA6E4}">
                <adec:decorative xmlns:adec="http://schemas.microsoft.com/office/drawing/2017/decorative" val="0"/>
              </a:ext>
            </a:extLst>
          </p:cNvPr>
          <p:cNvSpPr txBox="1">
            <a:spLocks/>
          </p:cNvSpPr>
          <p:nvPr/>
        </p:nvSpPr>
        <p:spPr>
          <a:xfrm>
            <a:off x="6655981" y="4640377"/>
            <a:ext cx="2605377" cy="343013"/>
          </a:xfrm>
          <a:prstGeom prst="rect">
            <a:avLst/>
          </a:prstGeom>
        </p:spPr>
        <p:txBody>
          <a:bodyPr vert="horz" lIns="91440" tIns="45720" rIns="91440" bIns="45720" rtlCol="0">
            <a:noAutofit/>
          </a:bodyPr>
          <a:lstStyle>
            <a:lvl1pPr marL="0" marR="0" indent="0" algn="l" defTabSz="685800" rtl="0" eaLnBrk="1" fontAlgn="auto" latinLnBrk="0" hangingPunct="1">
              <a:lnSpc>
                <a:spcPts val="1800"/>
              </a:lnSpc>
              <a:spcBef>
                <a:spcPts val="450"/>
              </a:spcBef>
              <a:spcAft>
                <a:spcPts val="0"/>
              </a:spcAft>
              <a:buClr>
                <a:srgbClr val="FF0000"/>
              </a:buClr>
              <a:buSzPct val="110000"/>
              <a:buFontTx/>
              <a:buNone/>
              <a:tabLst/>
              <a:defRPr sz="1800" kern="1200" baseline="0">
                <a:solidFill>
                  <a:schemeClr val="tx1"/>
                </a:solidFill>
                <a:latin typeface="Roboto" pitchFamily="2" charset="0"/>
                <a:ea typeface="Roboto" pitchFamily="2" charset="0"/>
                <a:cs typeface="+mn-cs"/>
              </a:defRPr>
            </a:lvl1pPr>
            <a:lvl2pPr marL="0" marR="0" indent="0" algn="l" defTabSz="914400" rtl="0" eaLnBrk="1" fontAlgn="auto" latinLnBrk="0" hangingPunct="1">
              <a:lnSpc>
                <a:spcPct val="90000"/>
              </a:lnSpc>
              <a:spcBef>
                <a:spcPts val="500"/>
              </a:spcBef>
              <a:spcAft>
                <a:spcPts val="0"/>
              </a:spcAft>
              <a:buClr>
                <a:srgbClr val="FF0000"/>
              </a:buClr>
              <a:buSzPct val="110000"/>
              <a:buFontTx/>
              <a:buNone/>
              <a:tabLst/>
              <a:defRPr sz="1600" kern="1200">
                <a:solidFill>
                  <a:schemeClr val="tx1"/>
                </a:solidFill>
                <a:latin typeface="Roboto" pitchFamily="2" charset="0"/>
                <a:ea typeface="Roboto" pitchFamily="2" charset="0"/>
                <a:cs typeface="+mn-cs"/>
              </a:defRPr>
            </a:lvl2pPr>
            <a:lvl3pPr marL="1857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3pPr>
            <a:lvl4pPr marL="5413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4pPr>
            <a:lvl5pPr marL="717550" marR="0" indent="-176213" algn="l" defTabSz="900000" rtl="0" eaLnBrk="1" fontAlgn="auto" latinLnBrk="0" hangingPunct="1">
              <a:lnSpc>
                <a:spcPts val="3000"/>
              </a:lnSpc>
              <a:spcBef>
                <a:spcPts val="0"/>
              </a:spcBef>
              <a:spcAft>
                <a:spcPts val="0"/>
              </a:spcAft>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1500"/>
              </a:lnSpc>
              <a:spcBef>
                <a:spcPts val="1200"/>
              </a:spcBef>
              <a:spcAft>
                <a:spcPts val="1000"/>
              </a:spcAft>
            </a:pPr>
            <a:r>
              <a:rPr lang="en-GB" sz="1600" b="1" dirty="0">
                <a:latin typeface="Arial" panose="020B0604020202020204" pitchFamily="34" charset="0"/>
                <a:ea typeface="Times New Roman" panose="02020603050405020304" pitchFamily="18" charset="0"/>
                <a:cs typeface="Arial" panose="020B0604020202020204" pitchFamily="34" charset="0"/>
              </a:rPr>
              <a:t>LSE Open Research Working Group</a:t>
            </a:r>
            <a:endParaRPr lang="en-GB" sz="1600" b="1" dirty="0">
              <a:latin typeface="Arial" panose="020B0604020202020204" pitchFamily="34" charset="0"/>
              <a:ea typeface="Roboto-Light" pitchFamily="2" charset="0"/>
              <a:cs typeface="Arial" panose="020B0604020202020204" pitchFamily="34" charset="0"/>
            </a:endParaRPr>
          </a:p>
          <a:p>
            <a:pPr algn="r">
              <a:lnSpc>
                <a:spcPts val="2220"/>
              </a:lnSpc>
              <a:spcBef>
                <a:spcPts val="0"/>
              </a:spcBef>
              <a:spcAft>
                <a:spcPts val="400"/>
              </a:spcAft>
            </a:pPr>
            <a:endParaRPr lang="en-GB" sz="1600" b="1" dirty="0">
              <a:solidFill>
                <a:schemeClr val="bg1"/>
              </a:solidFill>
              <a:latin typeface="Arial" panose="020B0604020202020204" pitchFamily="34" charset="0"/>
              <a:ea typeface="Roboto-Light" pitchFamily="2" charset="0"/>
              <a:cs typeface="Arial" panose="020B0604020202020204" pitchFamily="34" charset="0"/>
            </a:endParaRPr>
          </a:p>
        </p:txBody>
      </p:sp>
      <p:pic>
        <p:nvPicPr>
          <p:cNvPr id="19" name="Picture 18">
            <a:extLst>
              <a:ext uri="{FF2B5EF4-FFF2-40B4-BE49-F238E27FC236}">
                <a16:creationId xmlns:a16="http://schemas.microsoft.com/office/drawing/2014/main" id="{90F39155-6649-6666-E919-3834089CA03C}"/>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0832279" y="299654"/>
            <a:ext cx="1041960" cy="609928"/>
          </a:xfrm>
          <a:prstGeom prst="rect">
            <a:avLst/>
          </a:prstGeom>
        </p:spPr>
      </p:pic>
      <p:sp>
        <p:nvSpPr>
          <p:cNvPr id="20" name="Title Placeholder 1">
            <a:extLst>
              <a:ext uri="{FF2B5EF4-FFF2-40B4-BE49-F238E27FC236}">
                <a16:creationId xmlns:a16="http://schemas.microsoft.com/office/drawing/2014/main" id="{C7FD96AF-8084-A6F9-035D-0527D5D699B8}"/>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p:spPr>
        <p:txBody>
          <a:bodyPr vert="horz" lIns="0" tIns="0" rIns="0" bIns="0" rtlCol="0" anchor="ctr" anchorCtr="0">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r>
              <a:rPr lang="en-US" dirty="0"/>
              <a:t>OS across CIVICA</a:t>
            </a:r>
          </a:p>
        </p:txBody>
      </p:sp>
      <p:sp>
        <p:nvSpPr>
          <p:cNvPr id="21" name="Text Placeholder 11">
            <a:extLst>
              <a:ext uri="{FF2B5EF4-FFF2-40B4-BE49-F238E27FC236}">
                <a16:creationId xmlns:a16="http://schemas.microsoft.com/office/drawing/2014/main" id="{CA21DE17-78ED-495B-A3E6-173E25C199CF}"/>
              </a:ext>
              <a:ext uri="{C183D7F6-B498-43B3-948B-1728B52AA6E4}">
                <adec:decorative xmlns:adec="http://schemas.microsoft.com/office/drawing/2017/decorative" val="1"/>
              </a:ext>
            </a:extLst>
          </p:cNvPr>
          <p:cNvSpPr txBox="1">
            <a:spLocks/>
          </p:cNvSpPr>
          <p:nvPr/>
        </p:nvSpPr>
        <p:spPr>
          <a:xfrm>
            <a:off x="320192" y="6243526"/>
            <a:ext cx="3236154" cy="279440"/>
          </a:xfrm>
          <a:prstGeom prst="rect">
            <a:avLst/>
          </a:prstGeom>
        </p:spPr>
        <p:txBody>
          <a:bodyPr vert="horz" lIns="0" tIns="0" rIns="0" bIns="0" rtlCol="0">
            <a:normAutofit/>
          </a:bodyPr>
          <a:lstStyle>
            <a:lvl1pPr marL="7937" indent="0" algn="l" defTabSz="914400" rtl="0" eaLnBrk="1" latinLnBrk="0" hangingPunct="1">
              <a:lnSpc>
                <a:spcPct val="90000"/>
              </a:lnSpc>
              <a:spcBef>
                <a:spcPts val="1000"/>
              </a:spcBef>
              <a:buClr>
                <a:srgbClr val="FF0000"/>
              </a:buClr>
              <a:buSzPct val="110000"/>
              <a:buFontTx/>
              <a:buNone/>
              <a:tabLst/>
              <a:defRPr sz="1500" b="1" i="0" kern="1200">
                <a:solidFill>
                  <a:srgbClr val="E0112B"/>
                </a:solidFill>
                <a:latin typeface="Arial" panose="020B0604020202020204" pitchFamily="34" charset="0"/>
                <a:ea typeface="Roboto" pitchFamily="2" charset="0"/>
                <a:cs typeface="Arial" panose="020B0604020202020204" pitchFamily="34" charset="0"/>
              </a:defRPr>
            </a:lvl1pPr>
            <a:lvl2pPr marL="184150" indent="-176213" algn="l" defTabSz="900000" rtl="0" eaLnBrk="1" latinLnBrk="0" hangingPunct="1">
              <a:lnSpc>
                <a:spcPts val="3000"/>
              </a:lnSpc>
              <a:spcBef>
                <a:spcPts val="0"/>
              </a:spcBef>
              <a:spcAft>
                <a:spcPts val="0"/>
              </a:spcAft>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2pPr>
            <a:lvl3pPr marL="1857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3pPr>
            <a:lvl4pPr marL="5413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4pPr>
            <a:lvl5pPr marL="717550" marR="0" indent="-176213" algn="l" defTabSz="900000" rtl="0" eaLnBrk="1" fontAlgn="auto" latinLnBrk="0" hangingPunct="1">
              <a:lnSpc>
                <a:spcPts val="3000"/>
              </a:lnSpc>
              <a:spcBef>
                <a:spcPts val="0"/>
              </a:spcBef>
              <a:spcAft>
                <a:spcPts val="0"/>
              </a:spcAft>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lse.ac.uk/library</a:t>
            </a:r>
            <a:endParaRPr lang="en-US" dirty="0"/>
          </a:p>
        </p:txBody>
      </p:sp>
      <p:sp>
        <p:nvSpPr>
          <p:cNvPr id="23" name="Text Placeholder 10">
            <a:extLst>
              <a:ext uri="{FF2B5EF4-FFF2-40B4-BE49-F238E27FC236}">
                <a16:creationId xmlns:a16="http://schemas.microsoft.com/office/drawing/2014/main" id="{9B5CB3F1-0417-236A-0798-2FFD1F219E5D}"/>
              </a:ext>
              <a:ext uri="{C183D7F6-B498-43B3-948B-1728B52AA6E4}">
                <adec:decorative xmlns:adec="http://schemas.microsoft.com/office/drawing/2017/decorative" val="1"/>
              </a:ext>
            </a:extLst>
          </p:cNvPr>
          <p:cNvSpPr txBox="1">
            <a:spLocks/>
          </p:cNvSpPr>
          <p:nvPr/>
        </p:nvSpPr>
        <p:spPr>
          <a:xfrm>
            <a:off x="6095999" y="6195415"/>
            <a:ext cx="5613783" cy="440057"/>
          </a:xfrm>
          <a:prstGeom prst="rect">
            <a:avLst/>
          </a:prstGeom>
        </p:spPr>
        <p:txBody>
          <a:bodyPr vert="horz" lIns="91440" tIns="45720" rIns="91440" bIns="45720" rtlCol="0" anchor="ctr">
            <a:normAutofit/>
          </a:bodyPr>
          <a:lstStyle>
            <a:lvl1pPr marL="7937" indent="0" algn="r" defTabSz="914400" rtl="0" eaLnBrk="1" latinLnBrk="0" hangingPunct="1">
              <a:lnSpc>
                <a:spcPct val="90000"/>
              </a:lnSpc>
              <a:spcBef>
                <a:spcPts val="1000"/>
              </a:spcBef>
              <a:buClr>
                <a:srgbClr val="FF0000"/>
              </a:buClr>
              <a:buSzPct val="110000"/>
              <a:buFontTx/>
              <a:buNone/>
              <a:tabLst/>
              <a:defRPr lang="en-GB" sz="1800" b="0" i="0" kern="1200" baseline="0" dirty="0">
                <a:solidFill>
                  <a:schemeClr val="tx1"/>
                </a:solidFill>
                <a:effectLst/>
                <a:latin typeface="Arial" panose="020B0604020202020204" pitchFamily="34" charset="0"/>
                <a:ea typeface="Roboto" pitchFamily="2" charset="0"/>
                <a:cs typeface="Arial" panose="020B0604020202020204" pitchFamily="34" charset="0"/>
              </a:defRPr>
            </a:lvl1pPr>
            <a:lvl2pPr marL="184150" indent="-176213" algn="l" defTabSz="900000" rtl="0" eaLnBrk="1" latinLnBrk="0" hangingPunct="1">
              <a:lnSpc>
                <a:spcPts val="3000"/>
              </a:lnSpc>
              <a:spcBef>
                <a:spcPts val="0"/>
              </a:spcBef>
              <a:spcAft>
                <a:spcPts val="0"/>
              </a:spcAft>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2pPr>
            <a:lvl3pPr marL="1857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2000" kern="1200">
                <a:solidFill>
                  <a:schemeClr val="tx1"/>
                </a:solidFill>
                <a:latin typeface="Roboto" pitchFamily="2" charset="0"/>
                <a:ea typeface="Roboto" pitchFamily="2" charset="0"/>
                <a:cs typeface="+mn-cs"/>
              </a:defRPr>
            </a:lvl3pPr>
            <a:lvl4pPr marL="541338" indent="-177800" algn="l" defTabSz="900000" rtl="0" eaLnBrk="1" latinLnBrk="0" hangingPunct="1">
              <a:lnSpc>
                <a:spcPts val="3000"/>
              </a:lnSpc>
              <a:spcBef>
                <a:spcPts val="0"/>
              </a:spcBef>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4pPr>
            <a:lvl5pPr marL="717550" marR="0" indent="-176213" algn="l" defTabSz="900000" rtl="0" eaLnBrk="1" fontAlgn="auto" latinLnBrk="0" hangingPunct="1">
              <a:lnSpc>
                <a:spcPts val="3000"/>
              </a:lnSpc>
              <a:spcBef>
                <a:spcPts val="0"/>
              </a:spcBef>
              <a:spcAft>
                <a:spcPts val="0"/>
              </a:spcAft>
              <a:buClr>
                <a:srgbClr val="E0112B"/>
              </a:buClr>
              <a:buSzPct val="130000"/>
              <a:buFont typeface="Wingdings" pitchFamily="2" charset="2"/>
              <a:buChar char="§"/>
              <a:tabLst>
                <a:tab pos="3995738" algn="l"/>
              </a:tabLst>
              <a:defRPr sz="1700" kern="1200">
                <a:solidFill>
                  <a:schemeClr val="tx1"/>
                </a:solidFill>
                <a:latin typeface="Roboto" pitchFamily="2" charset="0"/>
                <a:ea typeface="Roboto"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LSE Library</a:t>
            </a:r>
          </a:p>
        </p:txBody>
      </p:sp>
    </p:spTree>
    <p:extLst>
      <p:ext uri="{BB962C8B-B14F-4D97-AF65-F5344CB8AC3E}">
        <p14:creationId xmlns:p14="http://schemas.microsoft.com/office/powerpoint/2010/main" val="369806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C5FE8-9385-F8E8-701F-BA60039CB903}"/>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3BF04D72-CA46-6654-F3B4-CC23E2874C18}"/>
              </a:ext>
            </a:extLst>
          </p:cNvPr>
          <p:cNvSpPr txBox="1">
            <a:spLocks noGrp="1"/>
          </p:cNvSpPr>
          <p:nvPr>
            <p:ph type="title" idx="4294967295"/>
          </p:nvPr>
        </p:nvSpPr>
        <p:spPr>
          <a:xfrm>
            <a:off x="1116376" y="1426029"/>
            <a:ext cx="5775809" cy="8002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0112B"/>
                </a:solidFill>
                <a:effectLst/>
                <a:uLnTx/>
                <a:uFillTx/>
                <a:latin typeface="Arial" panose="020B0604020202020204" pitchFamily="34" charset="0"/>
                <a:ea typeface="Roboto-Light" pitchFamily="2" charset="0"/>
                <a:cs typeface="Arial" panose="020B0604020202020204" pitchFamily="34" charset="0"/>
              </a:rPr>
              <a:t>Open Research Working Group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 Placeholder 9">
            <a:extLst>
              <a:ext uri="{FF2B5EF4-FFF2-40B4-BE49-F238E27FC236}">
                <a16:creationId xmlns:a16="http://schemas.microsoft.com/office/drawing/2014/main" id="{E0014F46-5509-E0D1-51DA-5BD3D0D70753}"/>
              </a:ext>
            </a:extLst>
          </p:cNvPr>
          <p:cNvSpPr>
            <a:spLocks/>
          </p:cNvSpPr>
          <p:nvPr/>
        </p:nvSpPr>
        <p:spPr>
          <a:xfrm>
            <a:off x="1019175" y="2520276"/>
            <a:ext cx="5076824" cy="35614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indent="-285750" defTabSz="685800">
              <a:lnSpc>
                <a:spcPts val="2220"/>
              </a:lnSpc>
              <a:spcAft>
                <a:spcPts val="600"/>
              </a:spcAft>
              <a:buClr>
                <a:srgbClr val="E0112B"/>
              </a:buClr>
              <a:buSzPct val="110000"/>
              <a:buFont typeface="Arial" panose="020B0604020202020204" pitchFamily="34" charset="0"/>
              <a:buChar char="•"/>
              <a:defRPr/>
            </a:pPr>
            <a:r>
              <a:rPr lang="en-GB" sz="1600" dirty="0">
                <a:solidFill>
                  <a:srgbClr val="212121"/>
                </a:solidFill>
                <a:latin typeface="Arial" panose="020B0604020202020204" pitchFamily="34" charset="0"/>
                <a:ea typeface="Times New Roman" panose="02020603050405020304" pitchFamily="18" charset="0"/>
                <a:cs typeface="Arial" panose="020B0604020202020204" pitchFamily="34" charset="0"/>
              </a:rPr>
              <a:t>Began with local Reproducibility Network in 2018</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rgbClr val="212121"/>
                </a:solidFill>
                <a:effectLst/>
                <a:uLnTx/>
                <a:uFillTx/>
                <a:latin typeface="Arial" panose="020B0604020202020204" pitchFamily="34" charset="0"/>
                <a:ea typeface="Times New Roman" panose="02020603050405020304" pitchFamily="18" charset="0"/>
                <a:cs typeface="Arial" panose="020B0604020202020204" pitchFamily="34" charset="0"/>
              </a:rPr>
              <a:t>Member of UK Reproducibility Network (2019/2025)</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rPr>
              <a:t>Hosted the 2025 annual retreat for 35+ UKRN Local Network Leads</a:t>
            </a:r>
          </a:p>
          <a:p>
            <a:pPr marL="285750" marR="0" lvl="0" indent="-285750" algn="l" defTabSz="685800" rtl="0" eaLnBrk="1" fontAlgn="auto" latinLnBrk="0" hangingPunct="1">
              <a:lnSpc>
                <a:spcPts val="2220"/>
              </a:lnSpc>
              <a:spcBef>
                <a:spcPts val="0"/>
              </a:spcBef>
              <a:spcAft>
                <a:spcPts val="600"/>
              </a:spcAft>
              <a:buClr>
                <a:srgbClr val="E0112B"/>
              </a:buClr>
              <a:buSzPct val="110000"/>
              <a:buFont typeface="Arial" panose="020B0604020202020204" pitchFamily="34" charset="0"/>
              <a:buChar char="•"/>
              <a:tabLst/>
              <a:defRPr/>
            </a:pPr>
            <a:r>
              <a:rPr lang="en-GB" sz="1600" dirty="0">
                <a:latin typeface="Arial" panose="020B0604020202020204" pitchFamily="34" charset="0"/>
                <a:ea typeface="Roboto-Light" pitchFamily="2" charset="0"/>
                <a:cs typeface="Arial" panose="020B0604020202020204" pitchFamily="34" charset="0"/>
              </a:rPr>
              <a:t>Chaired by Dr Matteo M </a:t>
            </a:r>
            <a:r>
              <a:rPr lang="en-GB" sz="1600" dirty="0" err="1">
                <a:latin typeface="Arial" panose="020B0604020202020204" pitchFamily="34" charset="0"/>
                <a:ea typeface="Roboto-Light" pitchFamily="2" charset="0"/>
                <a:cs typeface="Arial" panose="020B0604020202020204" pitchFamily="34" charset="0"/>
              </a:rPr>
              <a:t>Galizzi</a:t>
            </a:r>
            <a:r>
              <a:rPr lang="en-GB" sz="1600" dirty="0">
                <a:latin typeface="Arial" panose="020B0604020202020204" pitchFamily="34" charset="0"/>
                <a:ea typeface="Roboto-Light" pitchFamily="2" charset="0"/>
                <a:cs typeface="Arial" panose="020B0604020202020204" pitchFamily="34" charset="0"/>
              </a:rPr>
              <a:t>, Associate Professor of Behavioural Science, Department of Psychological and Behavioural Science and LSE Behavioural Lab</a:t>
            </a: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R="0" lvl="0" algn="l" defTabSz="685800" rtl="0" eaLnBrk="1" fontAlgn="auto" latinLnBrk="0" hangingPunct="1">
              <a:lnSpc>
                <a:spcPts val="2220"/>
              </a:lnSpc>
              <a:spcBef>
                <a:spcPts val="0"/>
              </a:spcBef>
              <a:spcAft>
                <a:spcPts val="600"/>
              </a:spcAft>
              <a:buClr>
                <a:srgbClr val="E0112B"/>
              </a:buClr>
              <a:buSzPct val="110000"/>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600"/>
              </a:spcAft>
              <a:buClr>
                <a:srgbClr val="E0112B"/>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a:p>
            <a:pPr marL="0" marR="0" lvl="0" indent="0" algn="l" defTabSz="685800" rtl="0" eaLnBrk="1" fontAlgn="auto" latinLnBrk="0" hangingPunct="1">
              <a:lnSpc>
                <a:spcPts val="2220"/>
              </a:lnSpc>
              <a:spcBef>
                <a:spcPts val="0"/>
              </a:spcBef>
              <a:spcAft>
                <a:spcPts val="400"/>
              </a:spcAft>
              <a:buClr>
                <a:srgbClr val="FF0000"/>
              </a:buClr>
              <a:buSzPct val="110000"/>
              <a:buFontTx/>
              <a:buNone/>
              <a:tabLst/>
              <a:defRPr/>
            </a:pP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Roboto-Light" pitchFamily="2" charset="0"/>
              <a:cs typeface="Arial" panose="020B0604020202020204" pitchFamily="34" charset="0"/>
            </a:endParaRPr>
          </a:p>
        </p:txBody>
      </p:sp>
      <p:sp>
        <p:nvSpPr>
          <p:cNvPr id="2" name="Title Placeholder 1">
            <a:extLst>
              <a:ext uri="{FF2B5EF4-FFF2-40B4-BE49-F238E27FC236}">
                <a16:creationId xmlns:a16="http://schemas.microsoft.com/office/drawing/2014/main" id="{FFDE4E3B-1165-0BBE-A090-AAB824D26897}"/>
              </a:ext>
              <a:ext uri="{C183D7F6-B498-43B3-948B-1728B52AA6E4}">
                <adec:decorative xmlns:adec="http://schemas.microsoft.com/office/drawing/2017/decorative" val="1"/>
              </a:ext>
            </a:extLst>
          </p:cNvPr>
          <p:cNvSpPr txBox="1">
            <a:spLocks/>
          </p:cNvSpPr>
          <p:nvPr/>
        </p:nvSpPr>
        <p:spPr>
          <a:xfrm>
            <a:off x="6095999" y="1030954"/>
            <a:ext cx="5775809" cy="61118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r" defTabSz="914400" rtl="0" eaLnBrk="1" latinLnBrk="0" hangingPunct="1">
              <a:lnSpc>
                <a:spcPts val="3200"/>
              </a:lnSpc>
              <a:spcBef>
                <a:spcPct val="0"/>
              </a:spcBef>
              <a:buNone/>
              <a:defRPr sz="2000" b="1" i="0" kern="1200">
                <a:solidFill>
                  <a:schemeClr val="bg1">
                    <a:lumMod val="50000"/>
                  </a:schemeClr>
                </a:solidFill>
                <a:latin typeface="Arial" panose="020B0604020202020204" pitchFamily="34" charset="0"/>
                <a:ea typeface="Roboto Medium" pitchFamily="2" charset="0"/>
                <a:cs typeface="Arial" panose="020B0604020202020204" pitchFamily="34" charset="0"/>
              </a:defRPr>
            </a:lvl1pPr>
          </a:lstStyle>
          <a:p>
            <a:pPr lvl="0">
              <a:defRPr/>
            </a:pPr>
            <a:r>
              <a:rPr lang="en-US" dirty="0"/>
              <a:t>OS across CIVICA</a:t>
            </a:r>
          </a:p>
        </p:txBody>
      </p:sp>
      <p:sp>
        <p:nvSpPr>
          <p:cNvPr id="12" name="Text Placeholder 11">
            <a:extLst>
              <a:ext uri="{FF2B5EF4-FFF2-40B4-BE49-F238E27FC236}">
                <a16:creationId xmlns:a16="http://schemas.microsoft.com/office/drawing/2014/main" id="{505BA427-ABC3-6F69-733C-6028AF2FDBA1}"/>
              </a:ext>
              <a:ext uri="{C183D7F6-B498-43B3-948B-1728B52AA6E4}">
                <adec:decorative xmlns:adec="http://schemas.microsoft.com/office/drawing/2017/decorative" val="1"/>
              </a:ext>
            </a:extLst>
          </p:cNvPr>
          <p:cNvSpPr>
            <a:spLocks noGrp="1"/>
          </p:cNvSpPr>
          <p:nvPr>
            <p:ph type="body" sz="quarter" idx="17"/>
          </p:nvPr>
        </p:nvSpPr>
        <p:spPr>
          <a:xfrm>
            <a:off x="320192" y="6243526"/>
            <a:ext cx="3236154" cy="279440"/>
          </a:xfrm>
        </p:spPr>
        <p:txBody>
          <a:bodyPr/>
          <a:lstStyle/>
          <a:p>
            <a:r>
              <a:rPr lang="en-US" dirty="0"/>
              <a:t>lse.ac.uk/library</a:t>
            </a:r>
          </a:p>
        </p:txBody>
      </p:sp>
      <p:sp>
        <p:nvSpPr>
          <p:cNvPr id="11" name="Text Placeholder 10">
            <a:extLst>
              <a:ext uri="{FF2B5EF4-FFF2-40B4-BE49-F238E27FC236}">
                <a16:creationId xmlns:a16="http://schemas.microsoft.com/office/drawing/2014/main" id="{21E14874-7FE4-9764-CA4E-B95F2CB595D6}"/>
              </a:ext>
              <a:ext uri="{C183D7F6-B498-43B3-948B-1728B52AA6E4}">
                <adec:decorative xmlns:adec="http://schemas.microsoft.com/office/drawing/2017/decorative" val="1"/>
              </a:ext>
            </a:extLst>
          </p:cNvPr>
          <p:cNvSpPr>
            <a:spLocks noGrp="1"/>
          </p:cNvSpPr>
          <p:nvPr>
            <p:ph type="body" sz="quarter" idx="15"/>
          </p:nvPr>
        </p:nvSpPr>
        <p:spPr/>
        <p:txBody>
          <a:bodyPr/>
          <a:lstStyle/>
          <a:p>
            <a:r>
              <a:rPr lang="en-US" dirty="0"/>
              <a:t>LSE Library</a:t>
            </a:r>
          </a:p>
        </p:txBody>
      </p:sp>
      <p:pic>
        <p:nvPicPr>
          <p:cNvPr id="6" name="Picture 5">
            <a:extLst>
              <a:ext uri="{FF2B5EF4-FFF2-40B4-BE49-F238E27FC236}">
                <a16:creationId xmlns:a16="http://schemas.microsoft.com/office/drawing/2014/main" id="{D08CD25F-CE13-69B3-5B1C-BCCC3728E09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5236" y="299654"/>
            <a:ext cx="1799789" cy="609928"/>
          </a:xfrm>
          <a:prstGeom prst="rect">
            <a:avLst/>
          </a:prstGeom>
        </p:spPr>
      </p:pic>
      <p:sp>
        <p:nvSpPr>
          <p:cNvPr id="22" name="Rectangle 15">
            <a:extLst>
              <a:ext uri="{FF2B5EF4-FFF2-40B4-BE49-F238E27FC236}">
                <a16:creationId xmlns:a16="http://schemas.microsoft.com/office/drawing/2014/main" id="{682EA460-BA81-E78B-B2DE-8B95C6620A81}"/>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7C711A9C-8ADF-8373-CD36-F6D0F4C4456A}"/>
              </a:ext>
              <a:ext uri="{C183D7F6-B498-43B3-948B-1728B52AA6E4}">
                <adec:decorative xmlns:adec="http://schemas.microsoft.com/office/drawing/2017/decorative" val="1"/>
              </a:ext>
            </a:extLst>
          </p:cNvPr>
          <p:cNvSpPr/>
          <p:nvPr/>
        </p:nvSpPr>
        <p:spPr>
          <a:xfrm>
            <a:off x="11727808" y="6344350"/>
            <a:ext cx="144000" cy="144000"/>
          </a:xfrm>
          <a:prstGeom prst="rect">
            <a:avLst/>
          </a:prstGeom>
          <a:solidFill>
            <a:srgbClr val="F43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112B"/>
              </a:solidFill>
            </a:endParaRPr>
          </a:p>
        </p:txBody>
      </p:sp>
      <p:pic>
        <p:nvPicPr>
          <p:cNvPr id="15" name="Picture 14">
            <a:extLst>
              <a:ext uri="{FF2B5EF4-FFF2-40B4-BE49-F238E27FC236}">
                <a16:creationId xmlns:a16="http://schemas.microsoft.com/office/drawing/2014/main" id="{42EBA8F9-0F1E-E31F-39D2-80D198EDC69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0832279" y="299654"/>
            <a:ext cx="1041960" cy="609928"/>
          </a:xfrm>
          <a:prstGeom prst="rect">
            <a:avLst/>
          </a:prstGeom>
        </p:spPr>
      </p:pic>
      <p:pic>
        <p:nvPicPr>
          <p:cNvPr id="3" name="Picture 2">
            <a:extLst>
              <a:ext uri="{FF2B5EF4-FFF2-40B4-BE49-F238E27FC236}">
                <a16:creationId xmlns:a16="http://schemas.microsoft.com/office/drawing/2014/main" id="{11BE5FBF-ED77-36D1-1EF1-B398189E43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761" r="1" b="1629"/>
          <a:stretch/>
        </p:blipFill>
        <p:spPr>
          <a:xfrm>
            <a:off x="7623161" y="2024508"/>
            <a:ext cx="4069094" cy="3885252"/>
          </a:xfrm>
          <a:prstGeom prst="rect">
            <a:avLst/>
          </a:prstGeom>
        </p:spPr>
      </p:pic>
      <p:pic>
        <p:nvPicPr>
          <p:cNvPr id="8" name="Picture 7">
            <a:extLst>
              <a:ext uri="{FF2B5EF4-FFF2-40B4-BE49-F238E27FC236}">
                <a16:creationId xmlns:a16="http://schemas.microsoft.com/office/drawing/2014/main" id="{DE0E0679-3183-1811-5CCE-11F529159491}"/>
              </a:ext>
            </a:extLst>
          </p:cNvPr>
          <p:cNvPicPr>
            <a:picLocks noChangeAspect="1"/>
          </p:cNvPicPr>
          <p:nvPr/>
        </p:nvPicPr>
        <p:blipFill>
          <a:blip r:embed="rId5"/>
          <a:stretch>
            <a:fillRect/>
          </a:stretch>
        </p:blipFill>
        <p:spPr>
          <a:xfrm>
            <a:off x="4875421" y="5063867"/>
            <a:ext cx="2141406" cy="845893"/>
          </a:xfrm>
          <a:prstGeom prst="rect">
            <a:avLst/>
          </a:prstGeom>
        </p:spPr>
      </p:pic>
    </p:spTree>
    <p:extLst>
      <p:ext uri="{BB962C8B-B14F-4D97-AF65-F5344CB8AC3E}">
        <p14:creationId xmlns:p14="http://schemas.microsoft.com/office/powerpoint/2010/main" val="4012322144"/>
      </p:ext>
    </p:extLst>
  </p:cSld>
  <p:clrMapOvr>
    <a:masterClrMapping/>
  </p:clrMapOvr>
</p:sld>
</file>

<file path=ppt/theme/theme1.xml><?xml version="1.0" encoding="utf-8"?>
<a:theme xmlns:a="http://schemas.openxmlformats.org/drawingml/2006/main" name="Introduction">
  <a:themeElements>
    <a:clrScheme name="LSE Colour Palette">
      <a:dk1>
        <a:srgbClr val="000000"/>
      </a:dk1>
      <a:lt1>
        <a:srgbClr val="FFFFFF"/>
      </a:lt1>
      <a:dk2>
        <a:srgbClr val="A3AAAE"/>
      </a:dk2>
      <a:lt2>
        <a:srgbClr val="D0D3D3"/>
      </a:lt2>
      <a:accent1>
        <a:srgbClr val="F33030"/>
      </a:accent1>
      <a:accent2>
        <a:srgbClr val="5B325F"/>
      </a:accent2>
      <a:accent3>
        <a:srgbClr val="6BABE5"/>
      </a:accent3>
      <a:accent4>
        <a:srgbClr val="FFCE00"/>
      </a:accent4>
      <a:accent5>
        <a:srgbClr val="009383"/>
      </a:accent5>
      <a:accent6>
        <a:srgbClr val="70AD47"/>
      </a:accent6>
      <a:hlink>
        <a:srgbClr val="5B325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30 year LSE-PowerPoint-template-16-9" id="{EFA66390-9848-49AD-A257-16058F426141}" vid="{99D466B6-EB30-4EDD-A894-399943F607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DEAF85C6797F742B81890D4B677C9F1" ma:contentTypeVersion="6" ma:contentTypeDescription="Create a new document." ma:contentTypeScope="" ma:versionID="1919dff97f7b3c91405352d260d5539b">
  <xsd:schema xmlns:xsd="http://www.w3.org/2001/XMLSchema" xmlns:xs="http://www.w3.org/2001/XMLSchema" xmlns:p="http://schemas.microsoft.com/office/2006/metadata/properties" xmlns:ns2="fb5d74bf-75f3-41ee-9e82-e7c089af31fa" xmlns:ns3="df106201-b8d8-4ffe-9766-e9d348734243" targetNamespace="http://schemas.microsoft.com/office/2006/metadata/properties" ma:root="true" ma:fieldsID="d859a755e43e0f4398011ef0cb016f7e" ns2:_="" ns3:_="">
    <xsd:import namespace="fb5d74bf-75f3-41ee-9e82-e7c089af31fa"/>
    <xsd:import namespace="df106201-b8d8-4ffe-9766-e9d34873424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5d74bf-75f3-41ee-9e82-e7c089af31f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f106201-b8d8-4ffe-9766-e9d34873424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0B794E-8EC1-4DFC-8F3E-2E93DFDA59AA}">
  <ds:schemaRefs>
    <ds:schemaRef ds:uri="http://schemas.microsoft.com/office/2006/metadata/properties"/>
    <ds:schemaRef ds:uri="http://schemas.microsoft.com/office/infopath/2007/PartnerControls"/>
    <ds:schemaRef ds:uri="21728b44-9c16-401d-bb16-ae64bd0a142e"/>
    <ds:schemaRef ds:uri="063ff195-62df-4a54-9f99-f6709f6b8c94"/>
  </ds:schemaRefs>
</ds:datastoreItem>
</file>

<file path=customXml/itemProps2.xml><?xml version="1.0" encoding="utf-8"?>
<ds:datastoreItem xmlns:ds="http://schemas.openxmlformats.org/officeDocument/2006/customXml" ds:itemID="{D16ED27B-9CF6-49C0-9CB9-7B39E8E409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5d74bf-75f3-41ee-9e82-e7c089af31fa"/>
    <ds:schemaRef ds:uri="df106201-b8d8-4ffe-9766-e9d348734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108D30-1030-4759-BF93-6160EEA563AA}">
  <ds:schemaRefs>
    <ds:schemaRef ds:uri="http://schemas.microsoft.com/sharepoint/v3/contenttype/forms"/>
  </ds:schemaRefs>
</ds:datastoreItem>
</file>

<file path=docMetadata/LabelInfo.xml><?xml version="1.0" encoding="utf-8"?>
<clbl:labelList xmlns:clbl="http://schemas.microsoft.com/office/2020/mipLabelMetadata">
  <clbl:label id="{5567eafd-e777-42a5-91bb-9440fd43b893}" enabled="0" method="" siteId="{5567eafd-e777-42a5-91bb-9440fd43b893}" removed="1"/>
</clbl:labelList>
</file>

<file path=docProps/app.xml><?xml version="1.0" encoding="utf-8"?>
<Properties xmlns="http://schemas.openxmlformats.org/officeDocument/2006/extended-properties" xmlns:vt="http://schemas.openxmlformats.org/officeDocument/2006/docPropsVTypes">
  <Template>LSE130 standard presentation slides</Template>
  <TotalTime>639</TotalTime>
  <Words>749</Words>
  <Application>Microsoft Office PowerPoint</Application>
  <PresentationFormat>Widescreen</PresentationFormat>
  <Paragraphs>114</Paragraphs>
  <Slides>15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Roboto</vt:lpstr>
      <vt:lpstr>Roboto Light</vt:lpstr>
      <vt:lpstr>Roboto Medium</vt:lpstr>
      <vt:lpstr>Roboto Regular</vt:lpstr>
      <vt:lpstr>Wingdings</vt:lpstr>
      <vt:lpstr>Introduction</vt:lpstr>
      <vt:lpstr>Enabling Open Science across the CIVICA Alliance</vt:lpstr>
      <vt:lpstr>PowerPoint Presentation</vt:lpstr>
      <vt:lpstr>CIVICA Open Science – Initial Phase </vt:lpstr>
      <vt:lpstr>Open Science Communities in CIVICA </vt:lpstr>
      <vt:lpstr>Open Science Communities in CIVICA </vt:lpstr>
      <vt:lpstr>Growing communities </vt:lpstr>
      <vt:lpstr>Open Science Community  at LSE</vt:lpstr>
      <vt:lpstr>An informal group of researchers, academics and professional services staff from across LSE…[aiming] to provide strategic direction for open research support at LSE, and to foster a culture of open, transparent, inclusive, and collaborative research across the School. </vt:lpstr>
      <vt:lpstr>Open Research Working Group </vt:lpstr>
      <vt:lpstr>Events programme </vt:lpstr>
      <vt:lpstr>Supporting guides </vt:lpstr>
      <vt:lpstr>Open Research Community </vt:lpstr>
      <vt:lpstr>Next steps for Open   Science in CIVICA</vt:lpstr>
      <vt:lpstr>Building our communities </vt:lpstr>
      <vt:lpstr>CIVICA Open Science Conference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Rosie Higman</dc:creator>
  <cp:lastModifiedBy>Rosie Higman</cp:lastModifiedBy>
  <cp:revision>4</cp:revision>
  <cp:lastPrinted>2018-04-26T12:15:07Z</cp:lastPrinted>
  <dcterms:created xsi:type="dcterms:W3CDTF">2026-02-09T10:51:11Z</dcterms:created>
  <dcterms:modified xsi:type="dcterms:W3CDTF">2026-02-09T21:31:41Z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0x0101008DEAF85C6797F742B81890D4B677C9F1</vt:lpwstr>
  </property>
  <property fmtid="{D5CDD505-2E9C-101B-9397-08002B2CF9AE}" pid="3" name="MediaServiceImageTags">
    <vt:lpwstr/>
  </property>
</Properties>
</file>