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1" r:id="rId4"/>
    <p:sldMasterId id="2147483739" r:id="rId5"/>
  </p:sldMasterIdLst>
  <p:notesMasterIdLst>
    <p:notesMasterId r:id="rId24"/>
  </p:notesMasterIdLst>
  <p:handoutMasterIdLst>
    <p:handoutMasterId r:id="rId25"/>
  </p:handoutMasterIdLst>
  <p:sldIdLst>
    <p:sldId id="328" r:id="rId6"/>
    <p:sldId id="381" r:id="rId7"/>
    <p:sldId id="376" r:id="rId8"/>
    <p:sldId id="348" r:id="rId9"/>
    <p:sldId id="395" r:id="rId10"/>
    <p:sldId id="396" r:id="rId11"/>
    <p:sldId id="389" r:id="rId12"/>
    <p:sldId id="386" r:id="rId13"/>
    <p:sldId id="397" r:id="rId14"/>
    <p:sldId id="398" r:id="rId15"/>
    <p:sldId id="393" r:id="rId16"/>
    <p:sldId id="387" r:id="rId17"/>
    <p:sldId id="400" r:id="rId18"/>
    <p:sldId id="402" r:id="rId19"/>
    <p:sldId id="403" r:id="rId20"/>
    <p:sldId id="404" r:id="rId21"/>
    <p:sldId id="405" r:id="rId22"/>
    <p:sldId id="39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112B"/>
    <a:srgbClr val="4194AB"/>
    <a:srgbClr val="54ADF1"/>
    <a:srgbClr val="D82331"/>
    <a:srgbClr val="F43131"/>
    <a:srgbClr val="55ACEE"/>
    <a:srgbClr val="5D315E"/>
    <a:srgbClr val="8431A6"/>
    <a:srgbClr val="7CE6D8"/>
    <a:srgbClr val="CB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58"/>
  </p:normalViewPr>
  <p:slideViewPr>
    <p:cSldViewPr snapToGrid="0" snapToObjects="1">
      <p:cViewPr varScale="1">
        <p:scale>
          <a:sx n="60" d="100"/>
          <a:sy n="60" d="100"/>
        </p:scale>
        <p:origin x="9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2" d="100"/>
          <a:sy n="142" d="100"/>
        </p:scale>
        <p:origin x="484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FB796B7-D905-444F-B7E5-35F5F8E1B2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Roboto Regular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C70992-F13D-9445-A93B-A128240B702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9F5F8-1068-864C-9F88-EA5177FB90C8}" type="datetimeFigureOut">
              <a:rPr lang="en-US" smtClean="0">
                <a:latin typeface="Roboto Regular" pitchFamily="2" charset="0"/>
              </a:rPr>
              <a:t>2/9/2026</a:t>
            </a:fld>
            <a:endParaRPr lang="en-US" dirty="0">
              <a:latin typeface="Roboto Regular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62488C-5D8A-564E-A9C3-98C9B8A9A96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Roboto Regular" pitchFamily="2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2B907B-3D58-794E-9743-A506A6F2EF3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97120-A176-3446-8D70-944DFC23D451}" type="slidenum">
              <a:rPr lang="en-US" smtClean="0">
                <a:latin typeface="Roboto Regular" pitchFamily="2" charset="0"/>
              </a:rPr>
              <a:t>‹#›</a:t>
            </a:fld>
            <a:endParaRPr lang="en-US" dirty="0">
              <a:latin typeface="Roboto Regula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797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B2952-9661-664C-B7F1-16BBA7C875D4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3CBBD-354F-154B-8724-FEE8B63288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33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Working paper series hosted on the repository -&gt; better indexing in G Scholar etc, get a DOI so can track citations and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F3CBBD-354F-154B-8724-FEE8B63288A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034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Cited in 8 policy sources including EU policy, OECD and UNICEF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F3CBBD-354F-154B-8724-FEE8B63288A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752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18 month embargo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F3CBBD-354F-154B-8724-FEE8B63288A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294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jpg"/><Relationship Id="rId4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g"/><Relationship Id="rId4" Type="http://schemas.openxmlformats.org/officeDocument/2006/relationships/image" Target="../media/image6.emf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339A90B-F9E9-4B4B-9821-3AC183A51D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1995B3-9C18-0B46-9DB9-FF4EBBCF9BF7}"/>
              </a:ext>
            </a:extLst>
          </p:cNvPr>
          <p:cNvSpPr>
            <a:spLocks noGrp="1"/>
          </p:cNvSpPr>
          <p:nvPr>
            <p:ph type="body" sz="half" idx="13"/>
          </p:nvPr>
        </p:nvSpPr>
        <p:spPr bwMode="gray">
          <a:xfrm>
            <a:off x="2027238" y="4468641"/>
            <a:ext cx="8174745" cy="712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lang="en-US" sz="1600" b="0" i="0" kern="1200" cap="small" dirty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11394D-C8DE-2241-B208-DA70916AE4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9175" y="1700212"/>
            <a:ext cx="735627" cy="555807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C30009-2503-624C-A582-9F3ABD1EC6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17713" y="1700213"/>
            <a:ext cx="8184270" cy="24561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Quotation</a:t>
            </a: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E2E961E8-E800-804F-82D4-6A7C3B49D5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0A254F-FD11-B345-9418-7408A3B62E34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Roboto Regular" pitchFamily="2" charset="0"/>
            </a:endParaRP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040D5B6-1B0D-1543-BC71-A170810D36F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 dirty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2731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3" orient="horz" pos="2341" userDrawn="1">
          <p15:clr>
            <a:srgbClr val="FBAE40"/>
          </p15:clr>
        </p15:guide>
        <p15:guide id="4" pos="642">
          <p15:clr>
            <a:srgbClr val="FBAE40"/>
          </p15:clr>
        </p15:guide>
        <p15:guide id="5" pos="1277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4E40CCB8-576B-C842-93E9-EFF84B7619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37763B-0B43-0E45-B9C5-E0D3214E35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1304925"/>
            <a:ext cx="10153650" cy="1214157"/>
          </a:xfrm>
          <a:prstGeom prst="rect">
            <a:avLst/>
          </a:prstGeom>
        </p:spPr>
        <p:txBody>
          <a:bodyPr lIns="90000" tIns="0" rIns="0" bIns="0" anchor="b" anchorCtr="0"/>
          <a:lstStyle>
            <a:lvl1pPr algn="l">
              <a:defRPr sz="4400" b="1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of presentation 44pt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BC36FD-DB34-7648-85FD-29A688F859A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9175" y="2715077"/>
            <a:ext cx="10153649" cy="46815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cap="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24pt</a:t>
            </a:r>
            <a:endParaRPr lang="en-GB" dirty="0">
              <a:effectLst/>
              <a:latin typeface="Roboto" pitchFamily="2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7796A85-71B9-CF44-9C76-57621DE3D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19175" y="3594316"/>
            <a:ext cx="10153649" cy="209238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800" baseline="0">
                <a:solidFill>
                  <a:schemeClr val="bg1"/>
                </a:solidFill>
              </a:defRPr>
            </a:lvl1pPr>
            <a:lvl2pPr marL="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600"/>
            </a:lvl2pPr>
          </a:lstStyle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Speakers: [Title </a:t>
            </a:r>
            <a:r>
              <a:rPr lang="en-GB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Forname</a:t>
            </a:r>
            <a:r>
              <a:rPr lang="en-GB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Surname], [Department], [LSE] or [Institution]</a:t>
            </a:r>
          </a:p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endParaRPr lang="en-GB" sz="16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Chair:        [Title </a:t>
            </a:r>
            <a:r>
              <a:rPr lang="en-GB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Forname</a:t>
            </a:r>
            <a:r>
              <a:rPr lang="en-GB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Surname], [Department], [LSE] or [Institution]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D0E310-A04E-A34E-88EC-C4D17A077D02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Roboto Regular" pitchFamily="2" charset="0"/>
            </a:endParaRP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C1746D9E-E234-F243-BE6C-816D81605C0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 dirty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F3B172AA-099F-EC45-9311-620EB98927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15679" y="5884844"/>
            <a:ext cx="3236154" cy="279440"/>
          </a:xfrm>
        </p:spPr>
        <p:txBody>
          <a:bodyPr lIns="0" tIns="0" rIns="0" bIns="0">
            <a:normAutofit/>
          </a:bodyPr>
          <a:lstStyle>
            <a:lvl1pPr>
              <a:defRPr sz="1500" b="1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lse.ac.uk</a:t>
            </a:r>
            <a:r>
              <a:rPr lang="en-US" dirty="0"/>
              <a:t>/department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A42F6519-B4BB-ED49-B546-2B3674FAF96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@LSE/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D3EAC51-EC80-4345-9539-5D6DBE607B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FCE2CDB-66C1-264E-B14F-C51C000066F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1A5ACF2-F0D0-5243-9014-2AE01AC5DB0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C50E7D5-215B-4940-A686-F95A8B1A73B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762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C1D8E43-F06D-574A-922C-629BC5FE1A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37763B-0B43-0E45-B9C5-E0D3214E35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1304925"/>
            <a:ext cx="10153650" cy="1214157"/>
          </a:xfrm>
          <a:prstGeom prst="rect">
            <a:avLst/>
          </a:prstGeom>
        </p:spPr>
        <p:txBody>
          <a:bodyPr lIns="90000" tIns="0" rIns="0" bIns="0" anchor="b" anchorCtr="0"/>
          <a:lstStyle>
            <a:lvl1pPr algn="l">
              <a:defRPr sz="4400" b="1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of presentation 44pt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BC36FD-DB34-7648-85FD-29A688F859A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9175" y="2715077"/>
            <a:ext cx="10153649" cy="46815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cap="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24pt</a:t>
            </a:r>
            <a:endParaRPr lang="en-GB" dirty="0">
              <a:effectLst/>
              <a:latin typeface="Roboto" pitchFamily="2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7796A85-71B9-CF44-9C76-57621DE3D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19175" y="3594316"/>
            <a:ext cx="10153649" cy="209238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800" baseline="0">
                <a:solidFill>
                  <a:schemeClr val="bg1"/>
                </a:solidFill>
              </a:defRPr>
            </a:lvl1pPr>
            <a:lvl2pPr marL="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600"/>
            </a:lvl2pPr>
          </a:lstStyle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Speakers: [Title </a:t>
            </a:r>
            <a:r>
              <a:rPr lang="en-GB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Forname</a:t>
            </a:r>
            <a:r>
              <a:rPr lang="en-GB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Surname], [Department], [LSE] or [Institution]</a:t>
            </a:r>
          </a:p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endParaRPr lang="en-GB" sz="16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Chair:        [Title </a:t>
            </a:r>
            <a:r>
              <a:rPr lang="en-GB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Forname</a:t>
            </a:r>
            <a:r>
              <a:rPr lang="en-GB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Surname], [Department], [LSE] or [Institution]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D0E310-A04E-A34E-88EC-C4D17A077D02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Roboto Regular" pitchFamily="2" charset="0"/>
            </a:endParaRP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DFE669F6-AD8F-CA48-9D64-823F31CB13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15679" y="5884844"/>
            <a:ext cx="3236154" cy="279440"/>
          </a:xfrm>
        </p:spPr>
        <p:txBody>
          <a:bodyPr lIns="0" tIns="0" rIns="0" bIns="0">
            <a:normAutofit/>
          </a:bodyPr>
          <a:lstStyle>
            <a:lvl1pPr>
              <a:defRPr sz="1500" b="1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lse.ac.uk</a:t>
            </a:r>
            <a:r>
              <a:rPr lang="en-US" dirty="0"/>
              <a:t>/department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DB4A39A5-AEFA-AC48-91C2-05F6CDE629D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 dirty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064B09B8-BA7A-B740-BB10-BDDD1E59EFF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@LSE/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B020913-1B9E-4143-B784-59C3B94A2D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66D69D0-0249-154C-8EBE-21D3635B0E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F7B2BA4-1629-E742-801B-64EF3EEF9A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5A0B948-AA74-2B47-8FAE-68CBD73561B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283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7763B-0B43-0E45-B9C5-E0D3214E35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1304925"/>
            <a:ext cx="10153650" cy="1214157"/>
          </a:xfrm>
          <a:prstGeom prst="rect">
            <a:avLst/>
          </a:prstGeom>
        </p:spPr>
        <p:txBody>
          <a:bodyPr lIns="90000" tIns="0" rIns="0" bIns="0" anchor="b" anchorCtr="0"/>
          <a:lstStyle>
            <a:lvl1pPr algn="l">
              <a:defRPr sz="4400" b="1" i="0">
                <a:solidFill>
                  <a:srgbClr val="E0112B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of presentation 44pt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BC36FD-DB34-7648-85FD-29A688F859A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9175" y="2715077"/>
            <a:ext cx="10153649" cy="46815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24pt</a:t>
            </a:r>
            <a:endParaRPr lang="en-GB" dirty="0">
              <a:effectLst/>
              <a:latin typeface="Roboto" pitchFamily="2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7796A85-71B9-CF44-9C76-57621DE3D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19175" y="3594316"/>
            <a:ext cx="10153649" cy="209238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800" baseline="0">
                <a:solidFill>
                  <a:schemeClr val="tx1"/>
                </a:solidFill>
              </a:defRPr>
            </a:lvl1pPr>
            <a:lvl2pPr marL="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600"/>
            </a:lvl2pPr>
          </a:lstStyle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Speakers: [Title </a:t>
            </a:r>
            <a:r>
              <a:rPr lang="en-GB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Forname</a:t>
            </a:r>
            <a:r>
              <a:rPr lang="en-GB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Surname], [Department], [LSE] or [Institution]</a:t>
            </a:r>
          </a:p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endParaRPr lang="en-GB" sz="16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Chair:        [Title </a:t>
            </a:r>
            <a:r>
              <a:rPr lang="en-GB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Forname</a:t>
            </a:r>
            <a:r>
              <a:rPr lang="en-GB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Surname], [Department], [LSE] or [Institution]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DBA5123-F646-F241-B1D9-45A6DECB407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7361" y="5893156"/>
            <a:ext cx="3236154" cy="279440"/>
          </a:xfrm>
        </p:spPr>
        <p:txBody>
          <a:bodyPr lIns="0" tIns="0" rIns="0" bIns="0">
            <a:normAutofit/>
          </a:bodyPr>
          <a:lstStyle>
            <a:lvl1pPr>
              <a:defRPr sz="1500" b="1" i="0">
                <a:solidFill>
                  <a:srgbClr val="E0112B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lse.ac.uk</a:t>
            </a:r>
            <a:r>
              <a:rPr lang="en-US" dirty="0"/>
              <a:t>/department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3E3DA6BA-2174-9C47-8FEE-58B29D888E6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1800" b="0" i="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Department/Institute/Centre name  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A3CC1834-20B4-994B-8A64-0BCFAFEC815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04800" y="6166200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rgbClr val="E0112B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@LSE/</a:t>
            </a:r>
          </a:p>
        </p:txBody>
      </p:sp>
    </p:spTree>
    <p:extLst>
      <p:ext uri="{BB962C8B-B14F-4D97-AF65-F5344CB8AC3E}">
        <p14:creationId xmlns:p14="http://schemas.microsoft.com/office/powerpoint/2010/main" val="2952036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BC0819C-A6F0-FF44-B7B5-5048941BB8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37763B-0B43-0E45-B9C5-E0D3214E35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966651"/>
            <a:ext cx="10153650" cy="528171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l">
              <a:defRPr sz="6000" b="1" i="0" cap="all" baseline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Section Title 60pt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D0E310-A04E-A34E-88EC-C4D17A077D02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Roboto Regular" pitchFamily="2" charset="0"/>
            </a:endParaRP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F28F678-5128-E84A-A50B-D29D6712F8F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@LSE/</a:t>
            </a:r>
          </a:p>
        </p:txBody>
      </p:sp>
      <p:sp>
        <p:nvSpPr>
          <p:cNvPr id="9" name="Text Placeholder 18">
            <a:extLst>
              <a:ext uri="{FF2B5EF4-FFF2-40B4-BE49-F238E27FC236}">
                <a16:creationId xmlns:a16="http://schemas.microsoft.com/office/drawing/2014/main" id="{C6C23041-5B58-0F49-9EE2-80A2BA061E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 dirty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502FE8-9C79-BE43-99F5-A8F3D004F4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32E1D6-0823-BB47-9D8B-240E4FF2C5C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687B8BE-063B-9F45-BE84-0591A8AC61C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676ED2D-9FEF-244F-9291-EAECD8040B6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059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8D34B4B-691F-D842-9A74-691FC5C496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37763B-0B43-0E45-B9C5-E0D3214E35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966651"/>
            <a:ext cx="10153650" cy="528171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l">
              <a:defRPr sz="6000" b="1" i="0" cap="all" baseline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Section Title 60pt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D0E310-A04E-A34E-88EC-C4D17A077D02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Roboto Regular" pitchFamily="2" charset="0"/>
            </a:endParaRP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56F8988C-991D-B641-BFE6-E92BF052DC2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@LSE/</a:t>
            </a:r>
          </a:p>
        </p:txBody>
      </p:sp>
      <p:sp>
        <p:nvSpPr>
          <p:cNvPr id="8" name="Text Placeholder 18">
            <a:extLst>
              <a:ext uri="{FF2B5EF4-FFF2-40B4-BE49-F238E27FC236}">
                <a16:creationId xmlns:a16="http://schemas.microsoft.com/office/drawing/2014/main" id="{1C113FD7-1B75-4942-A9AD-B0BA087C6E7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 dirty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D48295-3DCA-F94C-939F-16C16756ADC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D64B2A0-07CE-0F4C-BE3C-3A1BE665E40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878B320-D44B-B94E-B161-E6996116A7B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065696F-F818-B449-92FE-BFF3BD356FD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8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EEA2C39-E549-0549-AD3D-CCFF17CC61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37763B-0B43-0E45-B9C5-E0D3214E35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966651"/>
            <a:ext cx="10153650" cy="528171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l">
              <a:defRPr sz="6000" b="1" i="0" cap="all" baseline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Section Title 60pt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D0E310-A04E-A34E-88EC-C4D17A077D02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Roboto Regular" pitchFamily="2" charset="0"/>
            </a:endParaRP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61E7D3D-1E2D-7D4F-998A-0FA679A1DB6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@LSE/</a:t>
            </a:r>
          </a:p>
        </p:txBody>
      </p:sp>
      <p:sp>
        <p:nvSpPr>
          <p:cNvPr id="8" name="Text Placeholder 18">
            <a:extLst>
              <a:ext uri="{FF2B5EF4-FFF2-40B4-BE49-F238E27FC236}">
                <a16:creationId xmlns:a16="http://schemas.microsoft.com/office/drawing/2014/main" id="{C8CC05EC-B62E-9C47-9B3C-54AACFF838F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 dirty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C39834-6DB2-904A-99F7-8B6F100DDD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6E84C0-A1BC-6143-B1E1-CE346C06156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4D594FB-76FD-0347-8466-546E037A560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39BC38-52E6-C746-9F37-18516F4EE8C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6284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8D82B8F-7F6A-824A-B6CC-4BE520FE61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37763B-0B43-0E45-B9C5-E0D3214E35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966651"/>
            <a:ext cx="10153650" cy="528171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l">
              <a:defRPr sz="6000" b="1" i="0" cap="all" baseline="0">
                <a:solidFill>
                  <a:srgbClr val="E0112B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Section Title 60pt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D0E310-A04E-A34E-88EC-C4D17A077D02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rgbClr val="E011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Roboto Regular" pitchFamily="2" charset="0"/>
            </a:endParaRP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D29FF55-A094-494C-BDFD-4CA8713219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rgbClr val="E0112B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@LSE/</a:t>
            </a:r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887205A7-1DFC-B44C-A9D9-778026AE1E4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1800" b="0" i="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Department/Institute/Centre name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3B95DC6-54E1-0549-BD9F-AAFD521A99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2517"/>
            <a:ext cx="209241" cy="15022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8A7F648-07EC-9947-89EF-020D3019EC3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97406" y="6425613"/>
            <a:ext cx="228019" cy="15022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AB160F0-9724-9247-8E01-3D9A824EFD8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1927" y="6425824"/>
            <a:ext cx="228019" cy="15022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01D6C39-1E90-3C41-A27C-F372B4042D4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0445" y="6424466"/>
            <a:ext cx="252162" cy="15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987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A3FEE0C-0A96-0248-9516-10BC59EEF6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F6C8FBA-8122-DE4F-8931-D7978E15E6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83E6D21-7AD3-0441-A8C6-8569B63AB571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Roboto Regular" pitchFamily="2" charset="0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59717407-247D-DA41-9CDC-E95D001991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9175" y="1700213"/>
            <a:ext cx="10153650" cy="4448038"/>
          </a:xfrm>
          <a:prstGeom prst="rect">
            <a:avLst/>
          </a:prstGeom>
        </p:spPr>
        <p:txBody>
          <a:bodyPr/>
          <a:lstStyle>
            <a:lvl1pPr algn="l">
              <a:defRPr sz="24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84150" indent="-176213" algn="l">
              <a:buClr>
                <a:schemeClr val="bg1"/>
              </a:buClr>
              <a:buFont typeface="Wingdings" pitchFamily="2" charset="2"/>
              <a:buChar char="§"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85738" indent="177800" algn="l">
              <a:buClr>
                <a:schemeClr val="bg1"/>
              </a:buClr>
              <a:buFont typeface="Wingdings" pitchFamily="2" charset="2"/>
              <a:buChar char="§"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41338" indent="-177800" algn="l">
              <a:buClr>
                <a:schemeClr val="bg1"/>
              </a:buClr>
              <a:buFont typeface="Wingdings" pitchFamily="2" charset="2"/>
              <a:buChar char="§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41337" indent="0" algn="l"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34B96331-9581-4E43-ABF0-A901F058A99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@LSE/</a:t>
            </a:r>
          </a:p>
        </p:txBody>
      </p:sp>
      <p:sp>
        <p:nvSpPr>
          <p:cNvPr id="8" name="Text Placeholder 18">
            <a:extLst>
              <a:ext uri="{FF2B5EF4-FFF2-40B4-BE49-F238E27FC236}">
                <a16:creationId xmlns:a16="http://schemas.microsoft.com/office/drawing/2014/main" id="{7D42BA40-87FF-5E42-8A4C-E9433C6F237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 dirty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B4BB3F-7DB8-F64F-BC21-D56FACCE4C9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D5C75E6-AFEF-F44C-8653-CB4C5BB94B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97838D-875E-8D49-A0FE-D850C83C3BF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1C19022-A94A-3244-B4B3-0F9EF5A94A7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290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48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FB63E7E-A2E8-BF4C-BE2D-5511C1F268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83E6D21-7AD3-0441-A8C6-8569B63AB571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Roboto Regular" pitchFamily="2" charset="0"/>
            </a:endParaRP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5013BD44-70D3-0447-99F0-C19BF8D53A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EF713E7-A59D-234A-9964-F3587B0A5AF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@LSE/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E0CE2A9-7B0A-6848-9FD9-D42F76C91B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9175" y="1700213"/>
            <a:ext cx="10153650" cy="4448038"/>
          </a:xfrm>
          <a:prstGeom prst="rect">
            <a:avLst/>
          </a:prstGeom>
        </p:spPr>
        <p:txBody>
          <a:bodyPr/>
          <a:lstStyle>
            <a:lvl1pPr algn="l">
              <a:defRPr sz="24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84150" indent="-176213" algn="l">
              <a:buClr>
                <a:schemeClr val="bg1"/>
              </a:buClr>
              <a:buFont typeface="Wingdings" pitchFamily="2" charset="2"/>
              <a:buChar char="§"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85738" indent="177800" algn="l">
              <a:buClr>
                <a:schemeClr val="bg1"/>
              </a:buClr>
              <a:buFont typeface="Wingdings" pitchFamily="2" charset="2"/>
              <a:buChar char="§"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41338" indent="-177800" algn="l">
              <a:buClr>
                <a:schemeClr val="bg1"/>
              </a:buClr>
              <a:buFont typeface="Wingdings" pitchFamily="2" charset="2"/>
              <a:buChar char="§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41337" indent="0" algn="l"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FC375E6C-AF29-7D44-BC26-72893CE531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 dirty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19783DA-C2D1-0B44-A3E3-1B0FA3858C3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FD3FC20-4946-184E-BDD4-B351F50F8A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67421D6-54F7-704C-94C2-9B83DCB0A1F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FA2BC44-269B-2744-9FD5-6EB519A4540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91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482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42EE3CEB-CF31-4B46-893E-8D990D23DC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F6C8FBA-8122-DE4F-8931-D7978E15E6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83E6D21-7AD3-0441-A8C6-8569B63AB571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Roboto Regular" pitchFamily="2" charset="0"/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0B3FA61B-56F3-1640-BA9C-BCCA15087D4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@LSE/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22C605C6-4CD7-D74A-A9C5-96A51CD2F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9175" y="1700213"/>
            <a:ext cx="10153650" cy="4448038"/>
          </a:xfrm>
          <a:prstGeom prst="rect">
            <a:avLst/>
          </a:prstGeom>
        </p:spPr>
        <p:txBody>
          <a:bodyPr/>
          <a:lstStyle>
            <a:lvl1pPr algn="l">
              <a:defRPr sz="24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84150" indent="-176213" algn="l">
              <a:buClr>
                <a:schemeClr val="bg1"/>
              </a:buClr>
              <a:buFont typeface="Wingdings" pitchFamily="2" charset="2"/>
              <a:buChar char="§"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85738" indent="177800" algn="l">
              <a:buClr>
                <a:schemeClr val="bg1"/>
              </a:buClr>
              <a:buFont typeface="Wingdings" pitchFamily="2" charset="2"/>
              <a:buChar char="§"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41338" indent="-177800" algn="l">
              <a:buClr>
                <a:schemeClr val="bg1"/>
              </a:buClr>
              <a:buFont typeface="Wingdings" pitchFamily="2" charset="2"/>
              <a:buChar char="§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41337" indent="0" algn="l"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18">
            <a:extLst>
              <a:ext uri="{FF2B5EF4-FFF2-40B4-BE49-F238E27FC236}">
                <a16:creationId xmlns:a16="http://schemas.microsoft.com/office/drawing/2014/main" id="{3AE90E2F-123F-7E49-B191-98744F70260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 dirty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0779C13-0994-0E4E-9D05-02C4333FC2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5BCAA3C-7B7A-F34E-B50D-DFCEB15017D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0625885-0B08-0144-9594-468620ECF2D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C0D853B-3E6C-E048-90A0-19BC2D19B5E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718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48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71D304E-E920-994A-BDCE-74BCD41F3B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1995B3-9C18-0B46-9DB9-FF4EBBCF9BF7}"/>
              </a:ext>
            </a:extLst>
          </p:cNvPr>
          <p:cNvSpPr>
            <a:spLocks noGrp="1"/>
          </p:cNvSpPr>
          <p:nvPr>
            <p:ph type="body" sz="half" idx="13"/>
          </p:nvPr>
        </p:nvSpPr>
        <p:spPr bwMode="gray">
          <a:xfrm>
            <a:off x="2027238" y="4468641"/>
            <a:ext cx="8174745" cy="712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lang="en-US" sz="1600" b="0" i="0" kern="1200" cap="small" dirty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11394D-C8DE-2241-B208-DA70916AE4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9175" y="1700212"/>
            <a:ext cx="735627" cy="555807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C30009-2503-624C-A582-9F3ABD1EC6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17713" y="1700213"/>
            <a:ext cx="8184270" cy="24561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Quotation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0A254F-FD11-B345-9418-7408A3B62E34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Roboto Regular" pitchFamily="2" charset="0"/>
            </a:endParaRP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CC9267AC-3FAE-D64E-BF6E-F8A2AF3AF2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F1BBA82F-86B3-FD46-B97F-64C96563C06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 dirty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6014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3" orient="horz" pos="2341">
          <p15:clr>
            <a:srgbClr val="FBAE40"/>
          </p15:clr>
        </p15:guide>
        <p15:guide id="4" pos="642">
          <p15:clr>
            <a:srgbClr val="FBAE40"/>
          </p15:clr>
        </p15:guide>
        <p15:guide id="5" pos="127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F465593-437A-3849-BE5D-7B6BADB972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F6C8FBA-8122-DE4F-8931-D7978E15E6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2607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83E6D21-7AD3-0441-A8C6-8569B63AB571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rgbClr val="E011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solidFill>
                <a:srgbClr val="F43131"/>
              </a:solidFill>
              <a:latin typeface="Roboto Regular" pitchFamily="2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F4D892-BB66-1A46-9376-090F248672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9175" y="1700213"/>
            <a:ext cx="10153650" cy="4448038"/>
          </a:xfrm>
          <a:prstGeom prst="rect">
            <a:avLst/>
          </a:prstGeom>
        </p:spPr>
        <p:txBody>
          <a:bodyPr/>
          <a:lstStyle>
            <a:lvl1pPr algn="l">
              <a:defRPr sz="2400" b="1" i="0" baseline="0">
                <a:solidFill>
                  <a:srgbClr val="E011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84150" indent="-176213" algn="l">
              <a:buClr>
                <a:srgbClr val="E0112B"/>
              </a:buClr>
              <a:buFont typeface="Wingdings" pitchFamily="2" charset="2"/>
              <a:buChar char="§"/>
              <a:defRPr sz="2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85738" indent="177800" algn="l">
              <a:buClr>
                <a:srgbClr val="E0112B"/>
              </a:buClr>
              <a:buFont typeface="Wingdings" pitchFamily="2" charset="2"/>
              <a:buChar char="§"/>
              <a:defRPr sz="2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41338" indent="-177800" algn="l">
              <a:buClr>
                <a:schemeClr val="tx1"/>
              </a:buClr>
              <a:buFont typeface="Wingdings" pitchFamily="2" charset="2"/>
              <a:buChar char="§"/>
              <a:defRPr sz="2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41337" indent="0" algn="l">
              <a:buNone/>
              <a:defRPr sz="2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E6A717F1-9D6B-3C4F-9DD5-B4FCDD5810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rgbClr val="E0112B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@LSE/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C9B05F03-CBDF-0840-9582-A0F116D1B1A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1800" b="0" i="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Department/Institute/Centre name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B2F53E9-AA47-0244-8948-33D678ECAC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2517"/>
            <a:ext cx="209241" cy="15022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E230A53-7C63-7E4F-8EAE-DF93E3EF12F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97406" y="6425613"/>
            <a:ext cx="228019" cy="15022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9A45018-5898-0E42-B7A4-03021A9169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1927" y="6425824"/>
            <a:ext cx="228019" cy="15022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5EA4BFA-2736-F64F-B7DA-C9764AADF0F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0445" y="6424466"/>
            <a:ext cx="252162" cy="15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1610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482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AED529D-445D-0944-AF7F-259EF22ABC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A7AADDF-B893-1F40-A6F9-E4B0C4ADFD05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31356280"/>
              </p:ext>
            </p:extLst>
          </p:nvPr>
        </p:nvGraphicFramePr>
        <p:xfrm>
          <a:off x="3582616" y="2575944"/>
          <a:ext cx="7590207" cy="3110752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530069">
                  <a:extLst>
                    <a:ext uri="{9D8B030D-6E8A-4147-A177-3AD203B41FA5}">
                      <a16:colId xmlns:a16="http://schemas.microsoft.com/office/drawing/2014/main" val="3960185239"/>
                    </a:ext>
                  </a:extLst>
                </a:gridCol>
                <a:gridCol w="2530069">
                  <a:extLst>
                    <a:ext uri="{9D8B030D-6E8A-4147-A177-3AD203B41FA5}">
                      <a16:colId xmlns:a16="http://schemas.microsoft.com/office/drawing/2014/main" val="3970087552"/>
                    </a:ext>
                  </a:extLst>
                </a:gridCol>
                <a:gridCol w="2530069">
                  <a:extLst>
                    <a:ext uri="{9D8B030D-6E8A-4147-A177-3AD203B41FA5}">
                      <a16:colId xmlns:a16="http://schemas.microsoft.com/office/drawing/2014/main" val="788991164"/>
                    </a:ext>
                  </a:extLst>
                </a:gridCol>
              </a:tblGrid>
              <a:tr h="381367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Column 1 - Header</a:t>
                      </a:r>
                    </a:p>
                  </a:txBody>
                  <a:tcPr marL="103090" marR="103090" marT="51545" marB="5154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11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Column 2 - Header</a:t>
                      </a:r>
                    </a:p>
                  </a:txBody>
                  <a:tcPr marL="103090" marR="103090" marT="51545" marB="515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11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Column 3 - Header</a:t>
                      </a:r>
                    </a:p>
                  </a:txBody>
                  <a:tcPr marL="103090" marR="103090" marT="51545" marB="515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11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498365"/>
                  </a:ext>
                </a:extLst>
              </a:tr>
              <a:tr h="545877">
                <a:tc>
                  <a:txBody>
                    <a:bodyPr/>
                    <a:lstStyle/>
                    <a:p>
                      <a:r>
                        <a:rPr lang="en-US" sz="1100" b="0" i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1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i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1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i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1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487505"/>
                  </a:ext>
                </a:extLst>
              </a:tr>
              <a:tr h="5458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2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2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2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698798"/>
                  </a:ext>
                </a:extLst>
              </a:tr>
              <a:tr h="5458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3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3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3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5716424"/>
                  </a:ext>
                </a:extLst>
              </a:tr>
              <a:tr h="5458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4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4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4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748519"/>
                  </a:ext>
                </a:extLst>
              </a:tr>
              <a:tr h="5458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5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5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5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789778"/>
                  </a:ext>
                </a:extLst>
              </a:tr>
            </a:tbl>
          </a:graphicData>
        </a:graphic>
      </p:graphicFrame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749D7CAD-5A2F-0449-A01D-392B3E8C0453}"/>
              </a:ext>
            </a:extLst>
          </p:cNvPr>
          <p:cNvSpPr txBox="1">
            <a:spLocks/>
          </p:cNvSpPr>
          <p:nvPr userDrawn="1"/>
        </p:nvSpPr>
        <p:spPr>
          <a:xfrm>
            <a:off x="6096000" y="296863"/>
            <a:ext cx="5795963" cy="61118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1800" b="0" i="0" kern="1200">
                <a:solidFill>
                  <a:schemeClr val="bg1"/>
                </a:solidFill>
                <a:latin typeface="Roboto Medium" pitchFamily="2" charset="0"/>
                <a:ea typeface="Roboto Medium" pitchFamily="2" charset="0"/>
                <a:cs typeface="+mj-cs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3DDC974E-0D35-CA42-B541-BD8ECCC372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296862"/>
            <a:ext cx="5612606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7BF0F7A-D769-CC4A-98BD-0004789D630C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rgbClr val="E011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Roboto Regular" pitchFamily="2" charset="0"/>
            </a:endParaRPr>
          </a:p>
        </p:txBody>
      </p:sp>
      <p:sp>
        <p:nvSpPr>
          <p:cNvPr id="25" name="Title 6">
            <a:extLst>
              <a:ext uri="{FF2B5EF4-FFF2-40B4-BE49-F238E27FC236}">
                <a16:creationId xmlns:a16="http://schemas.microsoft.com/office/drawing/2014/main" id="{A1C40F5D-8EEE-024A-B53E-DB43E4A6628A}"/>
              </a:ext>
            </a:extLst>
          </p:cNvPr>
          <p:cNvSpPr txBox="1">
            <a:spLocks/>
          </p:cNvSpPr>
          <p:nvPr userDrawn="1"/>
        </p:nvSpPr>
        <p:spPr>
          <a:xfrm>
            <a:off x="1019175" y="1700213"/>
            <a:ext cx="2616001" cy="460851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200" kern="1200">
                <a:solidFill>
                  <a:srgbClr val="F4313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i="0" baseline="0" dirty="0">
                <a:solidFill>
                  <a:srgbClr val="E0112B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Click to edit M</a:t>
            </a:r>
            <a:r>
              <a:rPr lang="en-US" b="0" i="0" dirty="0">
                <a:solidFill>
                  <a:srgbClr val="E0112B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aster title style</a:t>
            </a:r>
            <a:endParaRPr lang="en-GB" b="0" i="0" dirty="0">
              <a:solidFill>
                <a:srgbClr val="E0112B"/>
              </a:solidFill>
              <a:latin typeface="Arial" panose="020B0604020202020204" pitchFamily="34" charset="0"/>
              <a:ea typeface="Roboto Medium" pitchFamily="2" charset="0"/>
              <a:cs typeface="Arial" panose="020B0604020202020204" pitchFamily="34" charset="0"/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DEBB4EBA-25CF-6E4E-BE01-E1A00539F8D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00400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rgbClr val="E0112B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@LSE/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7C60D161-70AB-C240-9240-9D60180657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1800" b="0" i="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Department/Institute/Centre name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9C288A6-EEC9-C345-83D4-63675A4524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2517"/>
            <a:ext cx="209241" cy="15022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91D65C2-C90D-B84F-90B3-5DB6890B17D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97406" y="6425613"/>
            <a:ext cx="228019" cy="15022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FE3F8C7-F63F-894F-9E0F-8E6273F4D93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1927" y="6425824"/>
            <a:ext cx="228019" cy="15022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E126055-880D-E742-B8D8-D16F0FBADFF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0445" y="6424466"/>
            <a:ext cx="252162" cy="15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3148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482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4B214645-1F46-624A-B6AE-291615736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35176" y="1700213"/>
            <a:ext cx="7537648" cy="4608512"/>
          </a:xfrm>
          <a:prstGeom prst="rect">
            <a:avLst/>
          </a:prstGeom>
        </p:spPr>
        <p:txBody>
          <a:bodyPr vert="horz" anchor="ctr" anchorCtr="0"/>
          <a:lstStyle>
            <a:lvl1pPr marL="25400" indent="0" algn="ctr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7CEB35-87E8-1046-A091-74B189E464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05989" y="1695225"/>
            <a:ext cx="2461818" cy="46135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200" b="0" i="0">
                <a:solidFill>
                  <a:srgbClr val="E011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0" i="0" dirty="0"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Click to edit Master title style</a:t>
            </a:r>
            <a:endParaRPr lang="en-GB" b="0" i="0" dirty="0">
              <a:latin typeface="Roboto Medium" pitchFamily="2" charset="0"/>
              <a:ea typeface="Roboto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823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482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Log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AEC377AE-1F4E-3A40-A036-610E6D00535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108575" y="3503613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8" name="Picture Placeholder 7">
            <a:extLst>
              <a:ext uri="{FF2B5EF4-FFF2-40B4-BE49-F238E27FC236}">
                <a16:creationId xmlns:a16="http://schemas.microsoft.com/office/drawing/2014/main" id="{4A5AB9DE-0554-E944-A3B2-D9FABB95969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12844" y="3503613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F4BFC75B-E634-4A4F-8B4C-D587734E4C9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704306" y="3503613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AD510AE7-F4B4-3C4D-B8B4-22A41CF2473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0038" y="3503613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1" name="Picture Placeholder 7">
            <a:extLst>
              <a:ext uri="{FF2B5EF4-FFF2-40B4-BE49-F238E27FC236}">
                <a16:creationId xmlns:a16="http://schemas.microsoft.com/office/drawing/2014/main" id="{5D4F9586-0175-9E43-9ACA-56B07728B04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917113" y="3499609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2" name="Picture Placeholder 7">
            <a:extLst>
              <a:ext uri="{FF2B5EF4-FFF2-40B4-BE49-F238E27FC236}">
                <a16:creationId xmlns:a16="http://schemas.microsoft.com/office/drawing/2014/main" id="{FC39A0EC-9C46-1247-BC41-623BB397C20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310547" y="4994411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3" name="Picture Placeholder 7">
            <a:extLst>
              <a:ext uri="{FF2B5EF4-FFF2-40B4-BE49-F238E27FC236}">
                <a16:creationId xmlns:a16="http://schemas.microsoft.com/office/drawing/2014/main" id="{08882B08-B9F4-8246-BE1F-23EFED367445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714816" y="4994411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4" name="Picture Placeholder 7">
            <a:extLst>
              <a:ext uri="{FF2B5EF4-FFF2-40B4-BE49-F238E27FC236}">
                <a16:creationId xmlns:a16="http://schemas.microsoft.com/office/drawing/2014/main" id="{9DAD9550-8440-8244-8BC5-A05394521F3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3906278" y="4994411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5" name="Picture Placeholder 7">
            <a:extLst>
              <a:ext uri="{FF2B5EF4-FFF2-40B4-BE49-F238E27FC236}">
                <a16:creationId xmlns:a16="http://schemas.microsoft.com/office/drawing/2014/main" id="{4277CFFB-6033-DC40-B925-DC0D3838C01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502010" y="4994411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F6AF6482-5A8D-FC47-8F15-728870A7CDC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00038" y="2919004"/>
            <a:ext cx="8521745" cy="37183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1600" b="0" i="0">
                <a:solidFill>
                  <a:schemeClr val="tx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1400" b="1" i="0" dirty="0"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A presentation by the Department of XXXXXXXXX in association with</a:t>
            </a:r>
            <a:endParaRPr lang="en-US" sz="1400" b="0" i="0" dirty="0">
              <a:latin typeface="Roboto Medium" pitchFamily="2" charset="0"/>
              <a:ea typeface="Roboto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1434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1888" userDrawn="1">
          <p15:clr>
            <a:srgbClr val="FBAE40"/>
          </p15:clr>
        </p15:guide>
        <p15:guide id="3" orient="horz" pos="2795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en No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1047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888" userDrawn="1">
          <p15:clr>
            <a:srgbClr val="FBAE40"/>
          </p15:clr>
        </p15:guide>
        <p15:guide id="3" orient="horz" pos="2795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8697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754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pos="64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339A90B-F9E9-4B4B-9821-3AC183A51D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1995B3-9C18-0B46-9DB9-FF4EBBCF9BF7}"/>
              </a:ext>
            </a:extLst>
          </p:cNvPr>
          <p:cNvSpPr>
            <a:spLocks noGrp="1"/>
          </p:cNvSpPr>
          <p:nvPr>
            <p:ph type="body" sz="half" idx="13"/>
          </p:nvPr>
        </p:nvSpPr>
        <p:spPr bwMode="gray">
          <a:xfrm>
            <a:off x="2027238" y="4468641"/>
            <a:ext cx="8174745" cy="712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lang="en-US" sz="1600" b="0" i="0" kern="1200" cap="small" dirty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11394D-C8DE-2241-B208-DA70916AE4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9175" y="1700212"/>
            <a:ext cx="735627" cy="555807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C30009-2503-624C-A582-9F3ABD1EC6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17713" y="1700213"/>
            <a:ext cx="8184270" cy="24561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Quotation</a:t>
            </a: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E2E961E8-E800-804F-82D4-6A7C3B49D5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0A254F-FD11-B345-9418-7408A3B62E34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Roboto Regular" pitchFamily="2" charset="0"/>
            </a:endParaRP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040D5B6-1B0D-1543-BC71-A170810D36F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2731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3" orient="horz" pos="2341" userDrawn="1">
          <p15:clr>
            <a:srgbClr val="FBAE40"/>
          </p15:clr>
        </p15:guide>
        <p15:guide id="4" pos="642">
          <p15:clr>
            <a:srgbClr val="FBAE40"/>
          </p15:clr>
        </p15:guide>
        <p15:guide id="5" pos="1277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71D304E-E920-994A-BDCE-74BCD41F3B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1995B3-9C18-0B46-9DB9-FF4EBBCF9BF7}"/>
              </a:ext>
            </a:extLst>
          </p:cNvPr>
          <p:cNvSpPr>
            <a:spLocks noGrp="1"/>
          </p:cNvSpPr>
          <p:nvPr>
            <p:ph type="body" sz="half" idx="13"/>
          </p:nvPr>
        </p:nvSpPr>
        <p:spPr bwMode="gray">
          <a:xfrm>
            <a:off x="2027238" y="4468641"/>
            <a:ext cx="8174745" cy="712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lang="en-US" sz="1600" b="0" i="0" kern="1200" cap="small" dirty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11394D-C8DE-2241-B208-DA70916AE4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9175" y="1700212"/>
            <a:ext cx="735627" cy="555807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C30009-2503-624C-A582-9F3ABD1EC6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17713" y="1700213"/>
            <a:ext cx="8184270" cy="24561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Quotation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0A254F-FD11-B345-9418-7408A3B62E34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Roboto Regular" pitchFamily="2" charset="0"/>
            </a:endParaRP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CC9267AC-3FAE-D64E-BF6E-F8A2AF3AF2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 Here</a:t>
            </a:r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F1BBA82F-86B3-FD46-B97F-64C96563C06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6014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3" orient="horz" pos="2341">
          <p15:clr>
            <a:srgbClr val="FBAE40"/>
          </p15:clr>
        </p15:guide>
        <p15:guide id="4" pos="642">
          <p15:clr>
            <a:srgbClr val="FBAE40"/>
          </p15:clr>
        </p15:guide>
        <p15:guide id="5" pos="1277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7863A3-3C37-1A45-BBD5-F6DC847003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1995B3-9C18-0B46-9DB9-FF4EBBCF9BF7}"/>
              </a:ext>
            </a:extLst>
          </p:cNvPr>
          <p:cNvSpPr>
            <a:spLocks noGrp="1"/>
          </p:cNvSpPr>
          <p:nvPr>
            <p:ph type="body" sz="half" idx="13"/>
          </p:nvPr>
        </p:nvSpPr>
        <p:spPr bwMode="gray">
          <a:xfrm>
            <a:off x="2027238" y="4468641"/>
            <a:ext cx="8174745" cy="712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lang="en-US" sz="1600" b="0" i="0" kern="1200" cap="small" dirty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11394D-C8DE-2241-B208-DA70916AE4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9175" y="1700212"/>
            <a:ext cx="735627" cy="555807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C30009-2503-624C-A582-9F3ABD1EC6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17713" y="1700213"/>
            <a:ext cx="8184270" cy="24561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Quotation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0A254F-FD11-B345-9418-7408A3B62E34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Roboto Regular" pitchFamily="2" charset="0"/>
            </a:endParaRP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222C82ED-1C36-7F40-8275-311BBACDEE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 Here</a:t>
            </a:r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C56E6C31-B0D7-D645-9979-BAC9937D655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611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3" orient="horz" pos="2341">
          <p15:clr>
            <a:srgbClr val="FBAE40"/>
          </p15:clr>
        </p15:guide>
        <p15:guide id="4" pos="642">
          <p15:clr>
            <a:srgbClr val="FBAE40"/>
          </p15:clr>
        </p15:guide>
        <p15:guide id="5" pos="1277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EA439F6-A9BA-1B45-A7E3-F7505379F4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1995B3-9C18-0B46-9DB9-FF4EBBCF9BF7}"/>
              </a:ext>
            </a:extLst>
          </p:cNvPr>
          <p:cNvSpPr>
            <a:spLocks noGrp="1"/>
          </p:cNvSpPr>
          <p:nvPr>
            <p:ph type="body" sz="half" idx="13"/>
          </p:nvPr>
        </p:nvSpPr>
        <p:spPr bwMode="gray">
          <a:xfrm>
            <a:off x="2027238" y="4468641"/>
            <a:ext cx="8174745" cy="712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lang="en-US" sz="1600" b="0" i="0" kern="1200" cap="small" dirty="0">
                <a:solidFill>
                  <a:srgbClr val="E0112B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11394D-C8DE-2241-B208-DA70916AE4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9175" y="1700212"/>
            <a:ext cx="735627" cy="5558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4C5ED70-D288-9542-8589-E9E533DDDD3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297712" y="3462338"/>
            <a:ext cx="342900" cy="254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C30009-2503-624C-A582-9F3ABD1EC6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17713" y="1700213"/>
            <a:ext cx="8184270" cy="24561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 i="0">
                <a:solidFill>
                  <a:srgbClr val="E0112B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Quotation</a:t>
            </a: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E2E961E8-E800-804F-82D4-6A7C3B49D5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2607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0A254F-FD11-B345-9418-7408A3B62E34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rgbClr val="E011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solidFill>
                <a:srgbClr val="F43131"/>
              </a:solidFill>
              <a:latin typeface="Roboto Regular" pitchFamily="2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1352082-5A5F-AC40-8317-A7339DC7D91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01796" y="1694644"/>
            <a:ext cx="753006" cy="546536"/>
          </a:xfrm>
          <a:prstGeom prst="rect">
            <a:avLst/>
          </a:prstGeom>
        </p:spPr>
      </p:pic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0137E858-7EFB-C543-97F8-2D573676104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1800" b="0" i="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Department/Institute/Centre name</a:t>
            </a:r>
          </a:p>
        </p:txBody>
      </p:sp>
    </p:spTree>
    <p:extLst>
      <p:ext uri="{BB962C8B-B14F-4D97-AF65-F5344CB8AC3E}">
        <p14:creationId xmlns:p14="http://schemas.microsoft.com/office/powerpoint/2010/main" val="12429144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3" orient="horz" pos="2341">
          <p15:clr>
            <a:srgbClr val="FBAE40"/>
          </p15:clr>
        </p15:guide>
        <p15:guide id="4" pos="642">
          <p15:clr>
            <a:srgbClr val="FBAE40"/>
          </p15:clr>
        </p15:guide>
        <p15:guide id="5" pos="127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7863A3-3C37-1A45-BBD5-F6DC847003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1995B3-9C18-0B46-9DB9-FF4EBBCF9BF7}"/>
              </a:ext>
            </a:extLst>
          </p:cNvPr>
          <p:cNvSpPr>
            <a:spLocks noGrp="1"/>
          </p:cNvSpPr>
          <p:nvPr>
            <p:ph type="body" sz="half" idx="13"/>
          </p:nvPr>
        </p:nvSpPr>
        <p:spPr bwMode="gray">
          <a:xfrm>
            <a:off x="2027238" y="4468641"/>
            <a:ext cx="8174745" cy="712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lang="en-US" sz="1600" b="0" i="0" kern="1200" cap="small" dirty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11394D-C8DE-2241-B208-DA70916AE4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9175" y="1700212"/>
            <a:ext cx="735627" cy="555807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C30009-2503-624C-A582-9F3ABD1EC6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17713" y="1700213"/>
            <a:ext cx="8184270" cy="24561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Quotation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0A254F-FD11-B345-9418-7408A3B62E34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Roboto Regular" pitchFamily="2" charset="0"/>
            </a:endParaRP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222C82ED-1C36-7F40-8275-311BBACDEE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C56E6C31-B0D7-D645-9979-BAC9937D655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 dirty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611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3" orient="horz" pos="2341">
          <p15:clr>
            <a:srgbClr val="FBAE40"/>
          </p15:clr>
        </p15:guide>
        <p15:guide id="4" pos="642">
          <p15:clr>
            <a:srgbClr val="FBAE40"/>
          </p15:clr>
        </p15:guide>
        <p15:guide id="5" pos="1277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AA9329-C604-4B4B-81FB-84D6CBBB3E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6C9822D-535A-A846-900D-A3BCAB66E0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AB65CC-40B5-F84F-A7CA-EBD3F9102B00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solidFill>
                <a:srgbClr val="F43131"/>
              </a:solidFill>
              <a:latin typeface="Roboto Regular" pitchFamily="2" charset="0"/>
            </a:endParaRP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357E2542-1CDA-B549-AAD5-A1752A3DFD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28296" y="2492377"/>
            <a:ext cx="10442856" cy="3480510"/>
          </a:xfrm>
        </p:spPr>
        <p:txBody>
          <a:bodyPr>
            <a:normAutofit/>
          </a:bodyPr>
          <a:lstStyle>
            <a:lvl1pPr marL="7937" marR="0" indent="0" algn="l" defTabSz="914400" rtl="0" eaLnBrk="1" fontAlgn="auto" latinLnBrk="0" hangingPunct="1">
              <a:lnSpc>
                <a:spcPts val="45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35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ts val="4500"/>
              </a:lnSpc>
            </a:pPr>
            <a:r>
              <a:rPr lang="en-GB" sz="3600" b="1" i="0" baseline="0">
                <a:solidFill>
                  <a:schemeClr val="bg1"/>
                </a:solidFill>
                <a:effectLst/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LSE is a world leading university, specialising in social sciences, with a global community of people and ideas that transform the world.</a:t>
            </a:r>
            <a:endParaRPr lang="en-GB" sz="3600" b="1" i="0">
              <a:solidFill>
                <a:srgbClr val="F43131"/>
              </a:solidFill>
              <a:effectLst/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8" name="Text Placeholder 18">
            <a:extLst>
              <a:ext uri="{FF2B5EF4-FFF2-40B4-BE49-F238E27FC236}">
                <a16:creationId xmlns:a16="http://schemas.microsoft.com/office/drawing/2014/main" id="{7F086A8C-86B8-904C-BFDC-BC7623F4523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1461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7310">
          <p15:clr>
            <a:srgbClr val="FBAE40"/>
          </p15:clr>
        </p15:guide>
        <p15:guide id="4" orient="horz" pos="1570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EAF37E-CDA6-F24C-8CDC-99DE59329B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8EDB8C2E-76B8-E54E-8904-5DD68DE36F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3EDFC9-472F-D340-AE89-53AF54C4B28F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solidFill>
                <a:srgbClr val="F43131"/>
              </a:solidFill>
              <a:latin typeface="Roboto Regular" pitchFamily="2" charset="0"/>
            </a:endParaRP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A731D2CF-D9C8-804C-B7C2-98F36E262B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28296" y="2492376"/>
            <a:ext cx="10442856" cy="3480511"/>
          </a:xfrm>
        </p:spPr>
        <p:txBody>
          <a:bodyPr>
            <a:normAutofit/>
          </a:bodyPr>
          <a:lstStyle>
            <a:lvl1pPr marL="5953" marR="0" indent="0" algn="l" defTabSz="685800" rtl="0" eaLnBrk="1" fontAlgn="auto" latinLnBrk="0" hangingPunct="1">
              <a:lnSpc>
                <a:spcPts val="4500"/>
              </a:lnSpc>
              <a:spcBef>
                <a:spcPts val="7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3500">
                <a:solidFill>
                  <a:schemeClr val="bg1"/>
                </a:solidFill>
              </a:defRPr>
            </a:lvl1pPr>
          </a:lstStyle>
          <a:p>
            <a:pPr marL="5953" marR="0" lvl="0" indent="0" algn="l" defTabSz="685800" rtl="0" eaLnBrk="1" fontAlgn="auto" latinLnBrk="0" hangingPunct="1">
              <a:lnSpc>
                <a:spcPts val="4500"/>
              </a:lnSpc>
              <a:spcBef>
                <a:spcPts val="7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3600" b="1" i="0">
                <a:solidFill>
                  <a:schemeClr val="bg1"/>
                </a:solidFill>
                <a:effectLst/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We provide a dynamic and diverse education and research environment attracting the brightest minds from across the globe.</a:t>
            </a:r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B93DB9E9-9391-9D42-AC10-90DF6D4DCE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8818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7310">
          <p15:clr>
            <a:srgbClr val="FBAE40"/>
          </p15:clr>
        </p15:guide>
        <p15:guide id="4" orient="horz" pos="1570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8A4E88-A69D-8849-A4AD-A8A23F10D7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D86AADD-76EC-5743-9917-5F2414A37081}"/>
              </a:ext>
            </a:extLst>
          </p:cNvPr>
          <p:cNvSpPr/>
          <p:nvPr userDrawn="1"/>
        </p:nvSpPr>
        <p:spPr>
          <a:xfrm>
            <a:off x="1092200" y="2321329"/>
            <a:ext cx="9789600" cy="3663011"/>
          </a:xfrm>
          <a:prstGeom prst="rect">
            <a:avLst/>
          </a:prstGeom>
          <a:noFill/>
        </p:spPr>
        <p:txBody>
          <a:bodyPr vert="horz" wrap="square" lIns="0" tIns="0" rIns="0" bIns="0" anchor="t" anchorCtr="0">
            <a:noAutofit/>
          </a:bodyPr>
          <a:lstStyle/>
          <a:p>
            <a:pPr>
              <a:lnSpc>
                <a:spcPts val="3900"/>
              </a:lnSpc>
            </a:pPr>
            <a:endParaRPr lang="en-GB" sz="3300" b="0" i="0" kern="1200">
              <a:solidFill>
                <a:schemeClr val="bg1"/>
              </a:solidFill>
              <a:effectLst/>
              <a:latin typeface="Roboto Light" pitchFamily="2" charset="0"/>
              <a:ea typeface="Roboto Light" pitchFamily="2" charset="0"/>
              <a:cs typeface="+mn-cs"/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D45B3C34-A840-FE40-883A-8944063ADF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07A7B6-1E13-4F4D-97B5-B8A35074392A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solidFill>
                <a:srgbClr val="F43131"/>
              </a:solidFill>
              <a:latin typeface="Roboto Regular" pitchFamily="2" charset="0"/>
            </a:endParaRP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D68545B8-2F92-7446-9DE3-D757EC0D2A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28295" y="2492376"/>
            <a:ext cx="10451912" cy="3480511"/>
          </a:xfrm>
        </p:spPr>
        <p:txBody>
          <a:bodyPr>
            <a:normAutofit/>
          </a:bodyPr>
          <a:lstStyle>
            <a:lvl1pPr marL="7937" marR="0" indent="0" algn="l" defTabSz="914400" rtl="0" eaLnBrk="1" fontAlgn="auto" latinLnBrk="0" hangingPunct="1">
              <a:lnSpc>
                <a:spcPts val="45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3500">
                <a:solidFill>
                  <a:schemeClr val="bg1"/>
                </a:solidFill>
              </a:defRPr>
            </a:lvl1pPr>
          </a:lstStyle>
          <a:p>
            <a:pPr>
              <a:lnSpc>
                <a:spcPts val="4500"/>
              </a:lnSpc>
            </a:pPr>
            <a:r>
              <a:rPr lang="en-GB" sz="3600" b="1" i="0">
                <a:solidFill>
                  <a:schemeClr val="bg1"/>
                </a:solidFill>
                <a:effectLst/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Through our world-leading teaching and research, we are preparing the next generation to face the challenges of tomorrow.</a:t>
            </a:r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47CE1E39-2AB0-1C48-86F0-6ED7668388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35323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70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468C29C-1DD2-A94C-8C3A-4B833556FB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D86AADD-76EC-5743-9917-5F2414A37081}"/>
              </a:ext>
            </a:extLst>
          </p:cNvPr>
          <p:cNvSpPr/>
          <p:nvPr userDrawn="1"/>
        </p:nvSpPr>
        <p:spPr>
          <a:xfrm>
            <a:off x="1092200" y="2321329"/>
            <a:ext cx="9789600" cy="3663011"/>
          </a:xfrm>
          <a:prstGeom prst="rect">
            <a:avLst/>
          </a:prstGeom>
          <a:noFill/>
        </p:spPr>
        <p:txBody>
          <a:bodyPr vert="horz" wrap="square" lIns="0" tIns="0" rIns="0" bIns="0" anchor="t" anchorCtr="0">
            <a:noAutofit/>
          </a:bodyPr>
          <a:lstStyle/>
          <a:p>
            <a:pPr>
              <a:lnSpc>
                <a:spcPts val="3900"/>
              </a:lnSpc>
            </a:pPr>
            <a:endParaRPr lang="en-GB" sz="3300" b="0" i="0" kern="1200">
              <a:solidFill>
                <a:schemeClr val="bg1"/>
              </a:solidFill>
              <a:effectLst/>
              <a:latin typeface="Roboto Light" pitchFamily="2" charset="0"/>
              <a:ea typeface="Roboto Light" pitchFamily="2" charset="0"/>
              <a:cs typeface="+mn-cs"/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7CBDB688-64EF-324F-BFAB-D512A89376F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2607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F647BE0-73F8-4949-A3BB-CF87E2D08977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rgbClr val="E011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solidFill>
                <a:srgbClr val="F43131"/>
              </a:solidFill>
              <a:latin typeface="Roboto Regular" pitchFamily="2" charset="0"/>
            </a:endParaRP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53559194-CC2B-194D-9EC5-A81B123446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28295" y="2492376"/>
            <a:ext cx="10460964" cy="3480191"/>
          </a:xfrm>
        </p:spPr>
        <p:txBody>
          <a:bodyPr>
            <a:normAutofit/>
          </a:bodyPr>
          <a:lstStyle>
            <a:lvl1pPr marL="7937" marR="0" indent="0" algn="l" defTabSz="914400" rtl="0" eaLnBrk="1" fontAlgn="auto" latinLnBrk="0" hangingPunct="1">
              <a:lnSpc>
                <a:spcPts val="45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3500">
                <a:solidFill>
                  <a:srgbClr val="E0112B"/>
                </a:solidFill>
              </a:defRPr>
            </a:lvl1pPr>
          </a:lstStyle>
          <a:p>
            <a:pPr>
              <a:lnSpc>
                <a:spcPts val="4500"/>
              </a:lnSpc>
            </a:pPr>
            <a:r>
              <a:rPr lang="en-GB" sz="3600" b="1" i="0">
                <a:solidFill>
                  <a:srgbClr val="F43131"/>
                </a:solidFill>
                <a:effectLst/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LSE is a world leading university, specialising in social sciences, with a global community of people and ideas that transform the world.</a:t>
            </a:r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484E4B55-9D39-B34E-BADC-829161B2AA1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1800" b="0" i="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Department/Institute/Centre name</a:t>
            </a:r>
          </a:p>
        </p:txBody>
      </p:sp>
    </p:spTree>
    <p:extLst>
      <p:ext uri="{BB962C8B-B14F-4D97-AF65-F5344CB8AC3E}">
        <p14:creationId xmlns:p14="http://schemas.microsoft.com/office/powerpoint/2010/main" val="24828306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7EFDD48-2EB0-DA42-85CE-9FCABB38B4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37763B-0B43-0E45-B9C5-E0D3214E35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1304925"/>
            <a:ext cx="10153650" cy="1214157"/>
          </a:xfrm>
          <a:prstGeom prst="rect">
            <a:avLst/>
          </a:prstGeom>
        </p:spPr>
        <p:txBody>
          <a:bodyPr lIns="90000" tIns="0" rIns="0" bIns="0" anchor="b" anchorCtr="0"/>
          <a:lstStyle>
            <a:lvl1pPr algn="l">
              <a:defRPr sz="4400" b="1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of presentation 44pt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BC36FD-DB34-7648-85FD-29A688F859A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9175" y="2715077"/>
            <a:ext cx="10153649" cy="46815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cap="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 24pt</a:t>
            </a:r>
            <a:endParaRPr lang="en-GB">
              <a:effectLst/>
              <a:latin typeface="Roboto" pitchFamily="2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7796A85-71B9-CF44-9C76-57621DE3D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19175" y="3594316"/>
            <a:ext cx="10153649" cy="209238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8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600"/>
            </a:lvl2pPr>
          </a:lstStyle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16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Speakers: [Title </a:t>
            </a:r>
            <a:r>
              <a:rPr lang="en-GB" sz="1600" b="0" i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Forname</a:t>
            </a:r>
            <a:r>
              <a:rPr lang="en-GB" sz="16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Surname], [Department], [LSE] or [Institution]</a:t>
            </a:r>
          </a:p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endParaRPr lang="en-GB" sz="1600" b="0" i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16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Chair:        [Title </a:t>
            </a:r>
            <a:r>
              <a:rPr lang="en-GB" sz="1600" b="0" i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Forname</a:t>
            </a:r>
            <a:r>
              <a:rPr lang="en-GB" sz="16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Surname], [Department], [LSE] or [Institution]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D0E310-A04E-A34E-88EC-C4D17A077D02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Roboto Regular" pitchFamily="2" charset="0"/>
            </a:endParaRP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5D3D289E-1295-DD41-8795-64E722CF25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C99EFFEF-85B3-5F45-B56E-6A6484C24D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15679" y="5884844"/>
            <a:ext cx="3236154" cy="279440"/>
          </a:xfrm>
        </p:spPr>
        <p:txBody>
          <a:bodyPr lIns="0" tIns="0" rIns="0" bIns="0">
            <a:normAutofit/>
          </a:bodyPr>
          <a:lstStyle>
            <a:lvl1pPr>
              <a:defRPr sz="1500" b="1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lse.ac.uk</a:t>
            </a:r>
            <a:r>
              <a:rPr lang="en-US"/>
              <a:t>/department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7812B670-204B-F94A-9B0C-0085E24937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@LSE/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40A5A3C-8E25-7140-BCB2-A4DD678603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1D37497-7392-1D4D-A28F-2971B2E3768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5382166-9CA7-1844-BFE8-1FB02C472CA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B0996F6-B6E6-D045-ABCD-53F9614A829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7331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4E40CCB8-576B-C842-93E9-EFF84B7619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37763B-0B43-0E45-B9C5-E0D3214E35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1304925"/>
            <a:ext cx="10153650" cy="1214157"/>
          </a:xfrm>
          <a:prstGeom prst="rect">
            <a:avLst/>
          </a:prstGeom>
        </p:spPr>
        <p:txBody>
          <a:bodyPr lIns="90000" tIns="0" rIns="0" bIns="0" anchor="b" anchorCtr="0"/>
          <a:lstStyle>
            <a:lvl1pPr algn="l">
              <a:defRPr sz="4400" b="1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of presentation 44pt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BC36FD-DB34-7648-85FD-29A688F859A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9175" y="2715077"/>
            <a:ext cx="10153649" cy="46815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cap="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 24pt</a:t>
            </a:r>
            <a:endParaRPr lang="en-GB">
              <a:effectLst/>
              <a:latin typeface="Roboto" pitchFamily="2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7796A85-71B9-CF44-9C76-57621DE3D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19175" y="3594316"/>
            <a:ext cx="10153649" cy="209238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800" baseline="0">
                <a:solidFill>
                  <a:schemeClr val="bg1"/>
                </a:solidFill>
              </a:defRPr>
            </a:lvl1pPr>
            <a:lvl2pPr marL="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600"/>
            </a:lvl2pPr>
          </a:lstStyle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16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Speakers: [Title </a:t>
            </a:r>
            <a:r>
              <a:rPr lang="en-GB" sz="1600" b="0" i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Forname</a:t>
            </a:r>
            <a:r>
              <a:rPr lang="en-GB" sz="16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Surname], [Department], [LSE] or [Institution]</a:t>
            </a:r>
          </a:p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endParaRPr lang="en-GB" sz="1600" b="0" i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16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Chair:        [Title </a:t>
            </a:r>
            <a:r>
              <a:rPr lang="en-GB" sz="1600" b="0" i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Forname</a:t>
            </a:r>
            <a:r>
              <a:rPr lang="en-GB" sz="16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Surname], [Department], [LSE] or [Institution]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D0E310-A04E-A34E-88EC-C4D17A077D02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Roboto Regular" pitchFamily="2" charset="0"/>
            </a:endParaRP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C1746D9E-E234-F243-BE6C-816D81605C0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F3B172AA-099F-EC45-9311-620EB98927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15679" y="5884844"/>
            <a:ext cx="3236154" cy="279440"/>
          </a:xfrm>
        </p:spPr>
        <p:txBody>
          <a:bodyPr lIns="0" tIns="0" rIns="0" bIns="0">
            <a:normAutofit/>
          </a:bodyPr>
          <a:lstStyle>
            <a:lvl1pPr>
              <a:defRPr sz="1500" b="1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lse.ac.uk</a:t>
            </a:r>
            <a:r>
              <a:rPr lang="en-US"/>
              <a:t>/department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A42F6519-B4BB-ED49-B546-2B3674FAF96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@LSE/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D3EAC51-EC80-4345-9539-5D6DBE607B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FCE2CDB-66C1-264E-B14F-C51C000066F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1A5ACF2-F0D0-5243-9014-2AE01AC5DB0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C50E7D5-215B-4940-A686-F95A8B1A73B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7629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C1D8E43-F06D-574A-922C-629BC5FE1A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37763B-0B43-0E45-B9C5-E0D3214E35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1304925"/>
            <a:ext cx="10153650" cy="1214157"/>
          </a:xfrm>
          <a:prstGeom prst="rect">
            <a:avLst/>
          </a:prstGeom>
        </p:spPr>
        <p:txBody>
          <a:bodyPr lIns="90000" tIns="0" rIns="0" bIns="0" anchor="b" anchorCtr="0"/>
          <a:lstStyle>
            <a:lvl1pPr algn="l">
              <a:defRPr sz="4400" b="1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of presentation 44pt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BC36FD-DB34-7648-85FD-29A688F859A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9175" y="2715077"/>
            <a:ext cx="10153649" cy="46815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cap="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 24pt</a:t>
            </a:r>
            <a:endParaRPr lang="en-GB">
              <a:effectLst/>
              <a:latin typeface="Roboto" pitchFamily="2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7796A85-71B9-CF44-9C76-57621DE3D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19175" y="3594316"/>
            <a:ext cx="10153649" cy="209238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800" baseline="0">
                <a:solidFill>
                  <a:schemeClr val="bg1"/>
                </a:solidFill>
              </a:defRPr>
            </a:lvl1pPr>
            <a:lvl2pPr marL="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600"/>
            </a:lvl2pPr>
          </a:lstStyle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16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Speakers: [Title </a:t>
            </a:r>
            <a:r>
              <a:rPr lang="en-GB" sz="1600" b="0" i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Forname</a:t>
            </a:r>
            <a:r>
              <a:rPr lang="en-GB" sz="16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Surname], [Department], [LSE] or [Institution]</a:t>
            </a:r>
          </a:p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endParaRPr lang="en-GB" sz="1600" b="0" i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16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Chair:        [Title </a:t>
            </a:r>
            <a:r>
              <a:rPr lang="en-GB" sz="1600" b="0" i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Forname</a:t>
            </a:r>
            <a:r>
              <a:rPr lang="en-GB" sz="16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Surname], [Department], [LSE] or [Institution]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D0E310-A04E-A34E-88EC-C4D17A077D02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Roboto Regular" pitchFamily="2" charset="0"/>
            </a:endParaRP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DFE669F6-AD8F-CA48-9D64-823F31CB13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15679" y="5884844"/>
            <a:ext cx="3236154" cy="279440"/>
          </a:xfrm>
        </p:spPr>
        <p:txBody>
          <a:bodyPr lIns="0" tIns="0" rIns="0" bIns="0">
            <a:normAutofit/>
          </a:bodyPr>
          <a:lstStyle>
            <a:lvl1pPr>
              <a:defRPr sz="1500" b="1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lse.ac.uk</a:t>
            </a:r>
            <a:r>
              <a:rPr lang="en-US"/>
              <a:t>/department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DB4A39A5-AEFA-AC48-91C2-05F6CDE629D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064B09B8-BA7A-B740-BB10-BDDD1E59EFF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@LSE/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B020913-1B9E-4143-B784-59C3B94A2D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66D69D0-0249-154C-8EBE-21D3635B0E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F7B2BA4-1629-E742-801B-64EF3EEF9A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5A0B948-AA74-2B47-8FAE-68CBD73561B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2836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7763B-0B43-0E45-B9C5-E0D3214E35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1304925"/>
            <a:ext cx="10153650" cy="1214157"/>
          </a:xfrm>
          <a:prstGeom prst="rect">
            <a:avLst/>
          </a:prstGeom>
        </p:spPr>
        <p:txBody>
          <a:bodyPr lIns="90000" tIns="0" rIns="0" bIns="0" anchor="b" anchorCtr="0"/>
          <a:lstStyle>
            <a:lvl1pPr algn="l">
              <a:defRPr sz="4400" b="1" i="0">
                <a:solidFill>
                  <a:srgbClr val="E0112B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of presentation 44pt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BC36FD-DB34-7648-85FD-29A688F859A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9175" y="2715077"/>
            <a:ext cx="10153649" cy="46815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 24pt</a:t>
            </a:r>
            <a:endParaRPr lang="en-GB">
              <a:effectLst/>
              <a:latin typeface="Roboto" pitchFamily="2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7796A85-71B9-CF44-9C76-57621DE3D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19175" y="3594316"/>
            <a:ext cx="10153649" cy="209238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800" baseline="0">
                <a:solidFill>
                  <a:schemeClr val="tx1"/>
                </a:solidFill>
              </a:defRPr>
            </a:lvl1pPr>
            <a:lvl2pPr marL="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600"/>
            </a:lvl2pPr>
          </a:lstStyle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16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Speakers: [Title </a:t>
            </a:r>
            <a:r>
              <a:rPr lang="en-GB" sz="1600" b="0" i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Forname</a:t>
            </a:r>
            <a:r>
              <a:rPr lang="en-GB" sz="16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Surname], [Department], [LSE] or [Institution]</a:t>
            </a:r>
          </a:p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endParaRPr lang="en-GB" sz="1600" b="0" i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16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Chair:        [Title </a:t>
            </a:r>
            <a:r>
              <a:rPr lang="en-GB" sz="1600" b="0" i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Forname</a:t>
            </a:r>
            <a:r>
              <a:rPr lang="en-GB" sz="1600" b="0" i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Surname], [Department], [LSE] or [Institution]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DBA5123-F646-F241-B1D9-45A6DECB407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7361" y="5893156"/>
            <a:ext cx="3236154" cy="279440"/>
          </a:xfrm>
        </p:spPr>
        <p:txBody>
          <a:bodyPr lIns="0" tIns="0" rIns="0" bIns="0">
            <a:normAutofit/>
          </a:bodyPr>
          <a:lstStyle>
            <a:lvl1pPr>
              <a:defRPr sz="1500" b="1" i="0">
                <a:solidFill>
                  <a:srgbClr val="E0112B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err="1"/>
              <a:t>lse.ac.uk</a:t>
            </a:r>
            <a:r>
              <a:rPr lang="en-US"/>
              <a:t>/department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3E3DA6BA-2174-9C47-8FEE-58B29D888E6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1800" b="0" i="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Department/Institute/Centre name  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A3CC1834-20B4-994B-8A64-0BCFAFEC815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04800" y="6166200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rgbClr val="E0112B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@LSE/</a:t>
            </a:r>
          </a:p>
        </p:txBody>
      </p:sp>
    </p:spTree>
    <p:extLst>
      <p:ext uri="{BB962C8B-B14F-4D97-AF65-F5344CB8AC3E}">
        <p14:creationId xmlns:p14="http://schemas.microsoft.com/office/powerpoint/2010/main" val="29520369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BC0819C-A6F0-FF44-B7B5-5048941BB8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37763B-0B43-0E45-B9C5-E0D3214E35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966651"/>
            <a:ext cx="10153650" cy="528171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l">
              <a:defRPr sz="6000" b="1" i="0" cap="all" baseline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Section Title 60pt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D0E310-A04E-A34E-88EC-C4D17A077D02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Roboto Regular" pitchFamily="2" charset="0"/>
            </a:endParaRP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F28F678-5128-E84A-A50B-D29D6712F8F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@LSE/</a:t>
            </a:r>
          </a:p>
        </p:txBody>
      </p:sp>
      <p:sp>
        <p:nvSpPr>
          <p:cNvPr id="9" name="Text Placeholder 18">
            <a:extLst>
              <a:ext uri="{FF2B5EF4-FFF2-40B4-BE49-F238E27FC236}">
                <a16:creationId xmlns:a16="http://schemas.microsoft.com/office/drawing/2014/main" id="{C6C23041-5B58-0F49-9EE2-80A2BA061E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502FE8-9C79-BE43-99F5-A8F3D004F4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32E1D6-0823-BB47-9D8B-240E4FF2C5C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687B8BE-063B-9F45-BE84-0591A8AC61C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676ED2D-9FEF-244F-9291-EAECD8040B6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0596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8D34B4B-691F-D842-9A74-691FC5C496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37763B-0B43-0E45-B9C5-E0D3214E35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966651"/>
            <a:ext cx="10153650" cy="528171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l">
              <a:defRPr sz="6000" b="1" i="0" cap="all" baseline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Section Title 60pt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D0E310-A04E-A34E-88EC-C4D17A077D02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Roboto Regular" pitchFamily="2" charset="0"/>
            </a:endParaRP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56F8988C-991D-B641-BFE6-E92BF052DC2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@LSE/</a:t>
            </a:r>
          </a:p>
        </p:txBody>
      </p:sp>
      <p:sp>
        <p:nvSpPr>
          <p:cNvPr id="8" name="Text Placeholder 18">
            <a:extLst>
              <a:ext uri="{FF2B5EF4-FFF2-40B4-BE49-F238E27FC236}">
                <a16:creationId xmlns:a16="http://schemas.microsoft.com/office/drawing/2014/main" id="{1C113FD7-1B75-4942-A9AD-B0BA087C6E7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D48295-3DCA-F94C-939F-16C16756ADC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D64B2A0-07CE-0F4C-BE3C-3A1BE665E40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878B320-D44B-B94E-B161-E6996116A7B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065696F-F818-B449-92FE-BFF3BD356FD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8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EA439F6-A9BA-1B45-A7E3-F7505379F4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D1995B3-9C18-0B46-9DB9-FF4EBBCF9BF7}"/>
              </a:ext>
            </a:extLst>
          </p:cNvPr>
          <p:cNvSpPr>
            <a:spLocks noGrp="1"/>
          </p:cNvSpPr>
          <p:nvPr>
            <p:ph type="body" sz="half" idx="13"/>
          </p:nvPr>
        </p:nvSpPr>
        <p:spPr bwMode="gray">
          <a:xfrm>
            <a:off x="2027238" y="4468641"/>
            <a:ext cx="8174745" cy="712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lang="en-US" sz="1600" b="0" i="0" kern="1200" cap="small" dirty="0">
                <a:solidFill>
                  <a:srgbClr val="E0112B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11394D-C8DE-2241-B208-DA70916AE4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9175" y="1700212"/>
            <a:ext cx="735627" cy="5558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4C5ED70-D288-9542-8589-E9E533DDDD3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297712" y="3462338"/>
            <a:ext cx="342900" cy="254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C30009-2503-624C-A582-9F3ABD1EC6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17713" y="1700213"/>
            <a:ext cx="8184270" cy="24561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 i="0">
                <a:solidFill>
                  <a:srgbClr val="E0112B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Quotation</a:t>
            </a: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E2E961E8-E800-804F-82D4-6A7C3B49D5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2607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0A254F-FD11-B345-9418-7408A3B62E34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rgbClr val="E011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solidFill>
                <a:srgbClr val="F43131"/>
              </a:solidFill>
              <a:latin typeface="Roboto Regular" pitchFamily="2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1352082-5A5F-AC40-8317-A7339DC7D91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01796" y="1694644"/>
            <a:ext cx="753006" cy="546536"/>
          </a:xfrm>
          <a:prstGeom prst="rect">
            <a:avLst/>
          </a:prstGeom>
        </p:spPr>
      </p:pic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0137E858-7EFB-C543-97F8-2D573676104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1800" b="0" i="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Department/Institute/Centre name</a:t>
            </a:r>
          </a:p>
        </p:txBody>
      </p:sp>
    </p:spTree>
    <p:extLst>
      <p:ext uri="{BB962C8B-B14F-4D97-AF65-F5344CB8AC3E}">
        <p14:creationId xmlns:p14="http://schemas.microsoft.com/office/powerpoint/2010/main" val="12429144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3" orient="horz" pos="2341">
          <p15:clr>
            <a:srgbClr val="FBAE40"/>
          </p15:clr>
        </p15:guide>
        <p15:guide id="4" pos="642">
          <p15:clr>
            <a:srgbClr val="FBAE40"/>
          </p15:clr>
        </p15:guide>
        <p15:guide id="5" pos="1277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EEA2C39-E549-0549-AD3D-CCFF17CC61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37763B-0B43-0E45-B9C5-E0D3214E35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966651"/>
            <a:ext cx="10153650" cy="528171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l">
              <a:defRPr sz="6000" b="1" i="0" cap="all" baseline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Section Title 60pt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D0E310-A04E-A34E-88EC-C4D17A077D02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Roboto Regular" pitchFamily="2" charset="0"/>
            </a:endParaRP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61E7D3D-1E2D-7D4F-998A-0FA679A1DB6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@LSE/</a:t>
            </a:r>
          </a:p>
        </p:txBody>
      </p:sp>
      <p:sp>
        <p:nvSpPr>
          <p:cNvPr id="8" name="Text Placeholder 18">
            <a:extLst>
              <a:ext uri="{FF2B5EF4-FFF2-40B4-BE49-F238E27FC236}">
                <a16:creationId xmlns:a16="http://schemas.microsoft.com/office/drawing/2014/main" id="{C8CC05EC-B62E-9C47-9B3C-54AACFF838F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C39834-6DB2-904A-99F7-8B6F100DDD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6E84C0-A1BC-6143-B1E1-CE346C06156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4D594FB-76FD-0347-8466-546E037A560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39BC38-52E6-C746-9F37-18516F4EE8C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6284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8D82B8F-7F6A-824A-B6CC-4BE520FE61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37763B-0B43-0E45-B9C5-E0D3214E35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966651"/>
            <a:ext cx="10153650" cy="528171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l">
              <a:defRPr sz="6000" b="1" i="0" cap="all" baseline="0">
                <a:solidFill>
                  <a:srgbClr val="E0112B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Section Title 60pt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D0E310-A04E-A34E-88EC-C4D17A077D02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rgbClr val="E011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Roboto Regular" pitchFamily="2" charset="0"/>
            </a:endParaRP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D29FF55-A094-494C-BDFD-4CA8713219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rgbClr val="E0112B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@LSE/</a:t>
            </a:r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887205A7-1DFC-B44C-A9D9-778026AE1E4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1800" b="0" i="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Department/Institute/Centre name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3B95DC6-54E1-0549-BD9F-AAFD521A99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2517"/>
            <a:ext cx="209241" cy="15022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8A7F648-07EC-9947-89EF-020D3019EC3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97406" y="6425613"/>
            <a:ext cx="228019" cy="15022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AB160F0-9724-9247-8E01-3D9A824EFD8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1927" y="6425824"/>
            <a:ext cx="228019" cy="15022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01D6C39-1E90-3C41-A27C-F372B4042D4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0445" y="6424466"/>
            <a:ext cx="252162" cy="15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9878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A3FEE0C-0A96-0248-9516-10BC59EEF6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F6C8FBA-8122-DE4F-8931-D7978E15E6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83E6D21-7AD3-0441-A8C6-8569B63AB571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Roboto Regular" pitchFamily="2" charset="0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59717407-247D-DA41-9CDC-E95D001991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9175" y="1700213"/>
            <a:ext cx="10153650" cy="4448038"/>
          </a:xfrm>
          <a:prstGeom prst="rect">
            <a:avLst/>
          </a:prstGeom>
        </p:spPr>
        <p:txBody>
          <a:bodyPr/>
          <a:lstStyle>
            <a:lvl1pPr algn="l">
              <a:defRPr sz="24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84150" indent="-176213" algn="l">
              <a:buClr>
                <a:schemeClr val="bg1"/>
              </a:buClr>
              <a:buFont typeface="Wingdings" pitchFamily="2" charset="2"/>
              <a:buChar char="§"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85738" indent="177800" algn="l">
              <a:buClr>
                <a:schemeClr val="bg1"/>
              </a:buClr>
              <a:buFont typeface="Wingdings" pitchFamily="2" charset="2"/>
              <a:buChar char="§"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41338" indent="-177800" algn="l">
              <a:buClr>
                <a:schemeClr val="bg1"/>
              </a:buClr>
              <a:buFont typeface="Wingdings" pitchFamily="2" charset="2"/>
              <a:buChar char="§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41337" indent="0" algn="l"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34B96331-9581-4E43-ABF0-A901F058A99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@LSE/</a:t>
            </a:r>
          </a:p>
        </p:txBody>
      </p:sp>
      <p:sp>
        <p:nvSpPr>
          <p:cNvPr id="8" name="Text Placeholder 18">
            <a:extLst>
              <a:ext uri="{FF2B5EF4-FFF2-40B4-BE49-F238E27FC236}">
                <a16:creationId xmlns:a16="http://schemas.microsoft.com/office/drawing/2014/main" id="{7D42BA40-87FF-5E42-8A4C-E9433C6F237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B4BB3F-7DB8-F64F-BC21-D56FACCE4C9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D5C75E6-AFEF-F44C-8653-CB4C5BB94B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97838D-875E-8D49-A0FE-D850C83C3BF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1C19022-A94A-3244-B4B3-0F9EF5A94A7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290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482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FB63E7E-A2E8-BF4C-BE2D-5511C1F268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83E6D21-7AD3-0441-A8C6-8569B63AB571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Roboto Regular" pitchFamily="2" charset="0"/>
            </a:endParaRP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5013BD44-70D3-0447-99F0-C19BF8D53A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 Here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EF713E7-A59D-234A-9964-F3587B0A5AF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@LSE/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E0CE2A9-7B0A-6848-9FD9-D42F76C91B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9175" y="1700213"/>
            <a:ext cx="10153650" cy="4448038"/>
          </a:xfrm>
          <a:prstGeom prst="rect">
            <a:avLst/>
          </a:prstGeom>
        </p:spPr>
        <p:txBody>
          <a:bodyPr/>
          <a:lstStyle>
            <a:lvl1pPr algn="l">
              <a:defRPr sz="24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84150" indent="-176213" algn="l">
              <a:buClr>
                <a:schemeClr val="bg1"/>
              </a:buClr>
              <a:buFont typeface="Wingdings" pitchFamily="2" charset="2"/>
              <a:buChar char="§"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85738" indent="177800" algn="l">
              <a:buClr>
                <a:schemeClr val="bg1"/>
              </a:buClr>
              <a:buFont typeface="Wingdings" pitchFamily="2" charset="2"/>
              <a:buChar char="§"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41338" indent="-177800" algn="l">
              <a:buClr>
                <a:schemeClr val="bg1"/>
              </a:buClr>
              <a:buFont typeface="Wingdings" pitchFamily="2" charset="2"/>
              <a:buChar char="§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41337" indent="0" algn="l"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FC375E6C-AF29-7D44-BC26-72893CE531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19783DA-C2D1-0B44-A3E3-1B0FA3858C3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FD3FC20-4946-184E-BDD4-B351F50F8A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67421D6-54F7-704C-94C2-9B83DCB0A1F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FA2BC44-269B-2744-9FD5-6EB519A4540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91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482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42EE3CEB-CF31-4B46-893E-8D990D23DC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F6C8FBA-8122-DE4F-8931-D7978E15E6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83E6D21-7AD3-0441-A8C6-8569B63AB571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Roboto Regular" pitchFamily="2" charset="0"/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0B3FA61B-56F3-1640-BA9C-BCCA15087D4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@LSE/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22C605C6-4CD7-D74A-A9C5-96A51CD2F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9175" y="1700213"/>
            <a:ext cx="10153650" cy="4448038"/>
          </a:xfrm>
          <a:prstGeom prst="rect">
            <a:avLst/>
          </a:prstGeom>
        </p:spPr>
        <p:txBody>
          <a:bodyPr/>
          <a:lstStyle>
            <a:lvl1pPr algn="l">
              <a:defRPr sz="24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84150" indent="-176213" algn="l">
              <a:buClr>
                <a:schemeClr val="bg1"/>
              </a:buClr>
              <a:buFont typeface="Wingdings" pitchFamily="2" charset="2"/>
              <a:buChar char="§"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85738" indent="177800" algn="l">
              <a:buClr>
                <a:schemeClr val="bg1"/>
              </a:buClr>
              <a:buFont typeface="Wingdings" pitchFamily="2" charset="2"/>
              <a:buChar char="§"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41338" indent="-177800" algn="l">
              <a:buClr>
                <a:schemeClr val="bg1"/>
              </a:buClr>
              <a:buFont typeface="Wingdings" pitchFamily="2" charset="2"/>
              <a:buChar char="§"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41337" indent="0" algn="l"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Text Placeholder 18">
            <a:extLst>
              <a:ext uri="{FF2B5EF4-FFF2-40B4-BE49-F238E27FC236}">
                <a16:creationId xmlns:a16="http://schemas.microsoft.com/office/drawing/2014/main" id="{3AE90E2F-123F-7E49-B191-98744F70260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0779C13-0994-0E4E-9D05-02C4333FC2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5BCAA3C-7B7A-F34E-B50D-DFCEB15017D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0625885-0B08-0144-9594-468620ECF2D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C0D853B-3E6C-E048-90A0-19BC2D19B5E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718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48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F465593-437A-3849-BE5D-7B6BADB972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F6C8FBA-8122-DE4F-8931-D7978E15E6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2607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83E6D21-7AD3-0441-A8C6-8569B63AB571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rgbClr val="E011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solidFill>
                <a:srgbClr val="F43131"/>
              </a:solidFill>
              <a:latin typeface="Roboto Regular" pitchFamily="2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F4D892-BB66-1A46-9376-090F248672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9175" y="1700213"/>
            <a:ext cx="10153650" cy="4448038"/>
          </a:xfrm>
          <a:prstGeom prst="rect">
            <a:avLst/>
          </a:prstGeom>
        </p:spPr>
        <p:txBody>
          <a:bodyPr/>
          <a:lstStyle>
            <a:lvl1pPr algn="l">
              <a:defRPr sz="2400" b="1" i="0" baseline="0">
                <a:solidFill>
                  <a:srgbClr val="E011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84150" indent="-176213" algn="l">
              <a:buClr>
                <a:srgbClr val="E0112B"/>
              </a:buClr>
              <a:buFont typeface="Wingdings" pitchFamily="2" charset="2"/>
              <a:buChar char="§"/>
              <a:defRPr sz="2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85738" indent="177800" algn="l">
              <a:buClr>
                <a:srgbClr val="E0112B"/>
              </a:buClr>
              <a:buFont typeface="Wingdings" pitchFamily="2" charset="2"/>
              <a:buChar char="§"/>
              <a:defRPr sz="24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41338" indent="-177800" algn="l">
              <a:buClr>
                <a:schemeClr val="tx1"/>
              </a:buClr>
              <a:buFont typeface="Wingdings" pitchFamily="2" charset="2"/>
              <a:buChar char="§"/>
              <a:defRPr sz="2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41337" indent="0" algn="l">
              <a:buNone/>
              <a:defRPr sz="2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E6A717F1-9D6B-3C4F-9DD5-B4FCDD5810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rgbClr val="E0112B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@LSE/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C9B05F03-CBDF-0840-9582-A0F116D1B1A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1800" b="0" i="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Department/Institute/Centre name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B2F53E9-AA47-0244-8948-33D678ECAC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2517"/>
            <a:ext cx="209241" cy="15022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E230A53-7C63-7E4F-8EAE-DF93E3EF12F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97406" y="6425613"/>
            <a:ext cx="228019" cy="15022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9A45018-5898-0E42-B7A4-03021A9169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1927" y="6425824"/>
            <a:ext cx="228019" cy="15022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5EA4BFA-2736-F64F-B7DA-C9764AADF0F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0445" y="6424466"/>
            <a:ext cx="252162" cy="15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1610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48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AED529D-445D-0944-AF7F-259EF22ABC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A7AADDF-B893-1F40-A6F9-E4B0C4ADFD05}"/>
              </a:ext>
            </a:extLst>
          </p:cNvPr>
          <p:cNvGraphicFramePr>
            <a:graphicFrameLocks noGrp="1"/>
          </p:cNvGraphicFramePr>
          <p:nvPr userDrawn="1"/>
        </p:nvGraphicFramePr>
        <p:xfrm>
          <a:off x="3582616" y="2575944"/>
          <a:ext cx="7590207" cy="3110752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530069">
                  <a:extLst>
                    <a:ext uri="{9D8B030D-6E8A-4147-A177-3AD203B41FA5}">
                      <a16:colId xmlns:a16="http://schemas.microsoft.com/office/drawing/2014/main" val="3960185239"/>
                    </a:ext>
                  </a:extLst>
                </a:gridCol>
                <a:gridCol w="2530069">
                  <a:extLst>
                    <a:ext uri="{9D8B030D-6E8A-4147-A177-3AD203B41FA5}">
                      <a16:colId xmlns:a16="http://schemas.microsoft.com/office/drawing/2014/main" val="3970087552"/>
                    </a:ext>
                  </a:extLst>
                </a:gridCol>
                <a:gridCol w="2530069">
                  <a:extLst>
                    <a:ext uri="{9D8B030D-6E8A-4147-A177-3AD203B41FA5}">
                      <a16:colId xmlns:a16="http://schemas.microsoft.com/office/drawing/2014/main" val="788991164"/>
                    </a:ext>
                  </a:extLst>
                </a:gridCol>
              </a:tblGrid>
              <a:tr h="381367">
                <a:tc>
                  <a:txBody>
                    <a:bodyPr/>
                    <a:lstStyle/>
                    <a:p>
                      <a:r>
                        <a:rPr lang="en-US" sz="1200" b="0" i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Column 1 - Header</a:t>
                      </a:r>
                    </a:p>
                  </a:txBody>
                  <a:tcPr marL="103090" marR="103090" marT="51545" marB="5154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11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Column 2 - Header</a:t>
                      </a:r>
                    </a:p>
                  </a:txBody>
                  <a:tcPr marL="103090" marR="103090" marT="51545" marB="515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11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Column 3 - Header</a:t>
                      </a:r>
                    </a:p>
                  </a:txBody>
                  <a:tcPr marL="103090" marR="103090" marT="51545" marB="515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11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498365"/>
                  </a:ext>
                </a:extLst>
              </a:tr>
              <a:tr h="545877">
                <a:tc>
                  <a:txBody>
                    <a:bodyPr/>
                    <a:lstStyle/>
                    <a:p>
                      <a:r>
                        <a:rPr lang="en-US" sz="1100" b="0" i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1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i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1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i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1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3487505"/>
                  </a:ext>
                </a:extLst>
              </a:tr>
              <a:tr h="5458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2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2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2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698798"/>
                  </a:ext>
                </a:extLst>
              </a:tr>
              <a:tr h="5458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3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3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3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5716424"/>
                  </a:ext>
                </a:extLst>
              </a:tr>
              <a:tr h="5458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4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4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4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748519"/>
                  </a:ext>
                </a:extLst>
              </a:tr>
              <a:tr h="5458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5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5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Roboto" pitchFamily="2" charset="0"/>
                          <a:cs typeface="Arial" panose="020B0604020202020204" pitchFamily="34" charset="0"/>
                        </a:rPr>
                        <a:t>Row 5</a:t>
                      </a:r>
                    </a:p>
                  </a:txBody>
                  <a:tcPr marL="103090" marR="103090" marT="40587" marB="4058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789778"/>
                  </a:ext>
                </a:extLst>
              </a:tr>
            </a:tbl>
          </a:graphicData>
        </a:graphic>
      </p:graphicFrame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749D7CAD-5A2F-0449-A01D-392B3E8C0453}"/>
              </a:ext>
            </a:extLst>
          </p:cNvPr>
          <p:cNvSpPr txBox="1">
            <a:spLocks/>
          </p:cNvSpPr>
          <p:nvPr userDrawn="1"/>
        </p:nvSpPr>
        <p:spPr>
          <a:xfrm>
            <a:off x="6096000" y="296863"/>
            <a:ext cx="5795963" cy="61118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1800" b="0" i="0" kern="1200">
                <a:solidFill>
                  <a:schemeClr val="bg1"/>
                </a:solidFill>
                <a:latin typeface="Roboto Medium" pitchFamily="2" charset="0"/>
                <a:ea typeface="Roboto Medium" pitchFamily="2" charset="0"/>
                <a:cs typeface="+mj-cs"/>
              </a:defRPr>
            </a:lvl1pPr>
          </a:lstStyle>
          <a:p>
            <a:r>
              <a:rPr lang="en-US"/>
              <a:t>Presentation Title Here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3DDC974E-0D35-CA42-B541-BD8ECCC372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296862"/>
            <a:ext cx="5612606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Presentation Title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7BF0F7A-D769-CC4A-98BD-0004789D630C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rgbClr val="E011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Roboto Regular" pitchFamily="2" charset="0"/>
            </a:endParaRPr>
          </a:p>
        </p:txBody>
      </p:sp>
      <p:sp>
        <p:nvSpPr>
          <p:cNvPr id="25" name="Title 6">
            <a:extLst>
              <a:ext uri="{FF2B5EF4-FFF2-40B4-BE49-F238E27FC236}">
                <a16:creationId xmlns:a16="http://schemas.microsoft.com/office/drawing/2014/main" id="{A1C40F5D-8EEE-024A-B53E-DB43E4A6628A}"/>
              </a:ext>
            </a:extLst>
          </p:cNvPr>
          <p:cNvSpPr txBox="1">
            <a:spLocks/>
          </p:cNvSpPr>
          <p:nvPr userDrawn="1"/>
        </p:nvSpPr>
        <p:spPr>
          <a:xfrm>
            <a:off x="1019175" y="1700213"/>
            <a:ext cx="2616001" cy="4608512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200" kern="1200">
                <a:solidFill>
                  <a:srgbClr val="F4313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i="0" baseline="0">
                <a:solidFill>
                  <a:srgbClr val="E0112B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Click to edit M</a:t>
            </a:r>
            <a:r>
              <a:rPr lang="en-US" b="0" i="0">
                <a:solidFill>
                  <a:srgbClr val="E0112B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aster title style</a:t>
            </a:r>
            <a:endParaRPr lang="en-GB" b="0" i="0">
              <a:solidFill>
                <a:srgbClr val="E0112B"/>
              </a:solidFill>
              <a:latin typeface="Arial" panose="020B0604020202020204" pitchFamily="34" charset="0"/>
              <a:ea typeface="Roboto Medium" pitchFamily="2" charset="0"/>
              <a:cs typeface="Arial" panose="020B0604020202020204" pitchFamily="34" charset="0"/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DEBB4EBA-25CF-6E4E-BE01-E1A00539F8D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6171945"/>
            <a:ext cx="3200400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rgbClr val="E0112B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@LSE/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7C60D161-70AB-C240-9240-9D60180657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1800" b="0" i="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Department/Institute/Centre name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9C288A6-EEC9-C345-83D4-63675A4524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2517"/>
            <a:ext cx="209241" cy="15022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91D65C2-C90D-B84F-90B3-5DB6890B17D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97406" y="6425613"/>
            <a:ext cx="228019" cy="15022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FE3F8C7-F63F-894F-9E0F-8E6273F4D93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1927" y="6425824"/>
            <a:ext cx="228019" cy="15022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E126055-880D-E742-B8D8-D16F0FBADFF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0445" y="6424466"/>
            <a:ext cx="252162" cy="15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3148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48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4B214645-1F46-624A-B6AE-291615736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35176" y="1700213"/>
            <a:ext cx="7537648" cy="4608512"/>
          </a:xfrm>
          <a:prstGeom prst="rect">
            <a:avLst/>
          </a:prstGeom>
        </p:spPr>
        <p:txBody>
          <a:bodyPr vert="horz" anchor="ctr" anchorCtr="0"/>
          <a:lstStyle>
            <a:lvl1pPr marL="25400" indent="0" algn="ctr">
              <a:buFontTx/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7CEB35-87E8-1046-A091-74B189E464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05989" y="1695225"/>
            <a:ext cx="2461818" cy="46135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200" b="0" i="0">
                <a:solidFill>
                  <a:srgbClr val="E011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0" i="0"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Click to edit Master title style</a:t>
            </a:r>
            <a:endParaRPr lang="en-GB" b="0" i="0">
              <a:latin typeface="Roboto Medium" pitchFamily="2" charset="0"/>
              <a:ea typeface="Roboto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823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482" userDrawn="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Log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AEC377AE-1F4E-3A40-A036-610E6D00535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108575" y="3503613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/>
              <a:t>Logo</a:t>
            </a:r>
          </a:p>
        </p:txBody>
      </p:sp>
      <p:sp>
        <p:nvSpPr>
          <p:cNvPr id="18" name="Picture Placeholder 7">
            <a:extLst>
              <a:ext uri="{FF2B5EF4-FFF2-40B4-BE49-F238E27FC236}">
                <a16:creationId xmlns:a16="http://schemas.microsoft.com/office/drawing/2014/main" id="{4A5AB9DE-0554-E944-A3B2-D9FABB95969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12844" y="3503613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/>
              <a:t>Logo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F4BFC75B-E634-4A4F-8B4C-D587734E4C9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704306" y="3503613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/>
              <a:t>Logo</a:t>
            </a:r>
          </a:p>
        </p:txBody>
      </p: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AD510AE7-F4B4-3C4D-B8B4-22A41CF2473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0038" y="3503613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/>
              <a:t>Logo</a:t>
            </a:r>
          </a:p>
        </p:txBody>
      </p:sp>
      <p:sp>
        <p:nvSpPr>
          <p:cNvPr id="21" name="Picture Placeholder 7">
            <a:extLst>
              <a:ext uri="{FF2B5EF4-FFF2-40B4-BE49-F238E27FC236}">
                <a16:creationId xmlns:a16="http://schemas.microsoft.com/office/drawing/2014/main" id="{5D4F9586-0175-9E43-9ACA-56B07728B04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917113" y="3499609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/>
              <a:t>Logo</a:t>
            </a:r>
          </a:p>
        </p:txBody>
      </p:sp>
      <p:sp>
        <p:nvSpPr>
          <p:cNvPr id="22" name="Picture Placeholder 7">
            <a:extLst>
              <a:ext uri="{FF2B5EF4-FFF2-40B4-BE49-F238E27FC236}">
                <a16:creationId xmlns:a16="http://schemas.microsoft.com/office/drawing/2014/main" id="{FC39A0EC-9C46-1247-BC41-623BB397C20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310547" y="4994411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/>
              <a:t>Logo</a:t>
            </a:r>
          </a:p>
        </p:txBody>
      </p:sp>
      <p:sp>
        <p:nvSpPr>
          <p:cNvPr id="23" name="Picture Placeholder 7">
            <a:extLst>
              <a:ext uri="{FF2B5EF4-FFF2-40B4-BE49-F238E27FC236}">
                <a16:creationId xmlns:a16="http://schemas.microsoft.com/office/drawing/2014/main" id="{08882B08-B9F4-8246-BE1F-23EFED367445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714816" y="4994411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/>
              <a:t>Logo</a:t>
            </a:r>
          </a:p>
        </p:txBody>
      </p:sp>
      <p:sp>
        <p:nvSpPr>
          <p:cNvPr id="24" name="Picture Placeholder 7">
            <a:extLst>
              <a:ext uri="{FF2B5EF4-FFF2-40B4-BE49-F238E27FC236}">
                <a16:creationId xmlns:a16="http://schemas.microsoft.com/office/drawing/2014/main" id="{9DAD9550-8440-8244-8BC5-A05394521F3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3906278" y="4994411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/>
              <a:t>Logo</a:t>
            </a:r>
          </a:p>
        </p:txBody>
      </p:sp>
      <p:sp>
        <p:nvSpPr>
          <p:cNvPr id="25" name="Picture Placeholder 7">
            <a:extLst>
              <a:ext uri="{FF2B5EF4-FFF2-40B4-BE49-F238E27FC236}">
                <a16:creationId xmlns:a16="http://schemas.microsoft.com/office/drawing/2014/main" id="{4277CFFB-6033-DC40-B925-DC0D3838C01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502010" y="4994411"/>
            <a:ext cx="1974850" cy="933450"/>
          </a:xfrm>
          <a:prstGeom prst="rect">
            <a:avLst/>
          </a:prstGeom>
        </p:spPr>
        <p:txBody>
          <a:bodyPr anchor="ctr" anchorCtr="0"/>
          <a:lstStyle>
            <a:lvl1pPr marL="25400" indent="0" algn="ctr">
              <a:buNone/>
              <a:defRPr/>
            </a:lvl1pPr>
          </a:lstStyle>
          <a:p>
            <a:r>
              <a:rPr lang="en-US"/>
              <a:t>Logo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F6AF6482-5A8D-FC47-8F15-728870A7CDC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00038" y="2919004"/>
            <a:ext cx="8521745" cy="37183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1600" b="0" i="0">
                <a:solidFill>
                  <a:schemeClr val="tx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1400" b="1" i="0"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A presentation by the Department of XXXXXXXXX in association with</a:t>
            </a:r>
            <a:endParaRPr lang="en-US" sz="1400" b="0" i="0">
              <a:latin typeface="Roboto Medium" pitchFamily="2" charset="0"/>
              <a:ea typeface="Roboto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1434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1888" userDrawn="1">
          <p15:clr>
            <a:srgbClr val="FBAE40"/>
          </p15:clr>
        </p15:guide>
        <p15:guide id="3" orient="horz" pos="2795" userDrawn="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en No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1047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888" userDrawn="1">
          <p15:clr>
            <a:srgbClr val="FBAE40"/>
          </p15:clr>
        </p15:guide>
        <p15:guide id="3" orient="horz" pos="279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AA9329-C604-4B4B-81FB-84D6CBBB3E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6C9822D-535A-A846-900D-A3BCAB66E0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AB65CC-40B5-F84F-A7CA-EBD3F9102B00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solidFill>
                <a:srgbClr val="F43131"/>
              </a:solidFill>
              <a:latin typeface="Roboto Regular" pitchFamily="2" charset="0"/>
            </a:endParaRP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357E2542-1CDA-B549-AAD5-A1752A3DFD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28296" y="2492377"/>
            <a:ext cx="10442856" cy="3480510"/>
          </a:xfrm>
        </p:spPr>
        <p:txBody>
          <a:bodyPr>
            <a:normAutofit/>
          </a:bodyPr>
          <a:lstStyle>
            <a:lvl1pPr marL="7937" marR="0" indent="0" algn="l" defTabSz="914400" rtl="0" eaLnBrk="1" fontAlgn="auto" latinLnBrk="0" hangingPunct="1">
              <a:lnSpc>
                <a:spcPts val="45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35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ts val="4500"/>
              </a:lnSpc>
            </a:pPr>
            <a:r>
              <a:rPr lang="en-GB" sz="3600" b="1" i="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LSE is a world leading university, specialising in social sciences, with a global community of people and ideas that transform the world.</a:t>
            </a:r>
            <a:endParaRPr lang="en-GB" sz="3600" b="1" i="0" dirty="0">
              <a:solidFill>
                <a:srgbClr val="F43131"/>
              </a:solidFill>
              <a:effectLst/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8" name="Text Placeholder 18">
            <a:extLst>
              <a:ext uri="{FF2B5EF4-FFF2-40B4-BE49-F238E27FC236}">
                <a16:creationId xmlns:a16="http://schemas.microsoft.com/office/drawing/2014/main" id="{7F086A8C-86B8-904C-BFDC-BC7623F4523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 dirty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1461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7310">
          <p15:clr>
            <a:srgbClr val="FBAE40"/>
          </p15:clr>
        </p15:guide>
        <p15:guide id="4" orient="horz" pos="157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8697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754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pos="6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EAF37E-CDA6-F24C-8CDC-99DE59329B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8EDB8C2E-76B8-E54E-8904-5DD68DE36F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3EDFC9-472F-D340-AE89-53AF54C4B28F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solidFill>
                <a:srgbClr val="F43131"/>
              </a:solidFill>
              <a:latin typeface="Roboto Regular" pitchFamily="2" charset="0"/>
            </a:endParaRP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A731D2CF-D9C8-804C-B7C2-98F36E262B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28296" y="2492376"/>
            <a:ext cx="10442856" cy="3480511"/>
          </a:xfrm>
        </p:spPr>
        <p:txBody>
          <a:bodyPr>
            <a:normAutofit/>
          </a:bodyPr>
          <a:lstStyle>
            <a:lvl1pPr marL="5953" marR="0" indent="0" algn="l" defTabSz="685800" rtl="0" eaLnBrk="1" fontAlgn="auto" latinLnBrk="0" hangingPunct="1">
              <a:lnSpc>
                <a:spcPts val="4500"/>
              </a:lnSpc>
              <a:spcBef>
                <a:spcPts val="7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3500">
                <a:solidFill>
                  <a:schemeClr val="bg1"/>
                </a:solidFill>
              </a:defRPr>
            </a:lvl1pPr>
          </a:lstStyle>
          <a:p>
            <a:pPr marL="5953" marR="0" lvl="0" indent="0" algn="l" defTabSz="685800" rtl="0" eaLnBrk="1" fontAlgn="auto" latinLnBrk="0" hangingPunct="1">
              <a:lnSpc>
                <a:spcPts val="4500"/>
              </a:lnSpc>
              <a:spcBef>
                <a:spcPts val="7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3600" b="1" i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We provide a dynamic and diverse education and research environment attracting the brightest minds from across the globe.</a:t>
            </a:r>
          </a:p>
        </p:txBody>
      </p:sp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B93DB9E9-9391-9D42-AC10-90DF6D4DCE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 dirty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8818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446">
          <p15:clr>
            <a:srgbClr val="FBAE40"/>
          </p15:clr>
        </p15:guide>
        <p15:guide id="3" pos="7310">
          <p15:clr>
            <a:srgbClr val="FBAE40"/>
          </p15:clr>
        </p15:guide>
        <p15:guide id="4" orient="horz" pos="157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8A4E88-A69D-8849-A4AD-A8A23F10D7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D86AADD-76EC-5743-9917-5F2414A37081}"/>
              </a:ext>
            </a:extLst>
          </p:cNvPr>
          <p:cNvSpPr/>
          <p:nvPr userDrawn="1"/>
        </p:nvSpPr>
        <p:spPr>
          <a:xfrm>
            <a:off x="1092200" y="2321329"/>
            <a:ext cx="9789600" cy="3663011"/>
          </a:xfrm>
          <a:prstGeom prst="rect">
            <a:avLst/>
          </a:prstGeom>
          <a:noFill/>
        </p:spPr>
        <p:txBody>
          <a:bodyPr vert="horz" wrap="square" lIns="0" tIns="0" rIns="0" bIns="0" anchor="t" anchorCtr="0">
            <a:noAutofit/>
          </a:bodyPr>
          <a:lstStyle/>
          <a:p>
            <a:pPr>
              <a:lnSpc>
                <a:spcPts val="3900"/>
              </a:lnSpc>
            </a:pPr>
            <a:endParaRPr lang="en-GB" sz="3300" b="0" i="0" kern="1200" dirty="0">
              <a:solidFill>
                <a:schemeClr val="bg1"/>
              </a:solidFill>
              <a:effectLst/>
              <a:latin typeface="Roboto Light" pitchFamily="2" charset="0"/>
              <a:ea typeface="Roboto Light" pitchFamily="2" charset="0"/>
              <a:cs typeface="+mn-cs"/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D45B3C34-A840-FE40-883A-8944063ADF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3783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/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07A7B6-1E13-4F4D-97B5-B8A35074392A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solidFill>
                <a:srgbClr val="F43131"/>
              </a:solidFill>
              <a:latin typeface="Roboto Regular" pitchFamily="2" charset="0"/>
            </a:endParaRP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D68545B8-2F92-7446-9DE3-D757EC0D2A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28295" y="2492376"/>
            <a:ext cx="10451912" cy="3480511"/>
          </a:xfrm>
        </p:spPr>
        <p:txBody>
          <a:bodyPr>
            <a:normAutofit/>
          </a:bodyPr>
          <a:lstStyle>
            <a:lvl1pPr marL="7937" marR="0" indent="0" algn="l" defTabSz="914400" rtl="0" eaLnBrk="1" fontAlgn="auto" latinLnBrk="0" hangingPunct="1">
              <a:lnSpc>
                <a:spcPts val="45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3500">
                <a:solidFill>
                  <a:schemeClr val="bg1"/>
                </a:solidFill>
              </a:defRPr>
            </a:lvl1pPr>
          </a:lstStyle>
          <a:p>
            <a:pPr>
              <a:lnSpc>
                <a:spcPts val="4500"/>
              </a:lnSpc>
            </a:pPr>
            <a:r>
              <a:rPr lang="en-GB" sz="3600" b="1" i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Through our world-leading teaching and research, we are preparing the next generation to face the challenges of tomorrow.</a:t>
            </a:r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47CE1E39-2AB0-1C48-86F0-6ED7668388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 dirty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35323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7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468C29C-1DD2-A94C-8C3A-4B833556FB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D86AADD-76EC-5743-9917-5F2414A37081}"/>
              </a:ext>
            </a:extLst>
          </p:cNvPr>
          <p:cNvSpPr/>
          <p:nvPr userDrawn="1"/>
        </p:nvSpPr>
        <p:spPr>
          <a:xfrm>
            <a:off x="1092200" y="2321329"/>
            <a:ext cx="9789600" cy="3663011"/>
          </a:xfrm>
          <a:prstGeom prst="rect">
            <a:avLst/>
          </a:prstGeom>
          <a:noFill/>
        </p:spPr>
        <p:txBody>
          <a:bodyPr vert="horz" wrap="square" lIns="0" tIns="0" rIns="0" bIns="0" anchor="t" anchorCtr="0">
            <a:noAutofit/>
          </a:bodyPr>
          <a:lstStyle/>
          <a:p>
            <a:pPr>
              <a:lnSpc>
                <a:spcPts val="3900"/>
              </a:lnSpc>
            </a:pPr>
            <a:endParaRPr lang="en-GB" sz="3300" b="0" i="0" kern="1200" dirty="0">
              <a:solidFill>
                <a:schemeClr val="bg1"/>
              </a:solidFill>
              <a:effectLst/>
              <a:latin typeface="Roboto Light" pitchFamily="2" charset="0"/>
              <a:ea typeface="Roboto Light" pitchFamily="2" charset="0"/>
              <a:cs typeface="+mn-cs"/>
            </a:endParaRP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7CBDB688-64EF-324F-BFAB-D512A89376F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296862"/>
            <a:ext cx="5612607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lnSpc>
                <a:spcPts val="3200"/>
              </a:lnSpc>
              <a:defRPr sz="2000" b="1" i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F647BE0-73F8-4949-A3BB-CF87E2D08977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rgbClr val="E011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solidFill>
                <a:srgbClr val="F43131"/>
              </a:solidFill>
              <a:latin typeface="Roboto Regular" pitchFamily="2" charset="0"/>
            </a:endParaRP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53559194-CC2B-194D-9EC5-A81B123446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28295" y="2492376"/>
            <a:ext cx="10460964" cy="3480191"/>
          </a:xfrm>
        </p:spPr>
        <p:txBody>
          <a:bodyPr>
            <a:normAutofit/>
          </a:bodyPr>
          <a:lstStyle>
            <a:lvl1pPr marL="7937" marR="0" indent="0" algn="l" defTabSz="914400" rtl="0" eaLnBrk="1" fontAlgn="auto" latinLnBrk="0" hangingPunct="1">
              <a:lnSpc>
                <a:spcPts val="45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3500">
                <a:solidFill>
                  <a:srgbClr val="E0112B"/>
                </a:solidFill>
              </a:defRPr>
            </a:lvl1pPr>
          </a:lstStyle>
          <a:p>
            <a:pPr>
              <a:lnSpc>
                <a:spcPts val="4500"/>
              </a:lnSpc>
            </a:pPr>
            <a:r>
              <a:rPr lang="en-GB" sz="3600" b="1" i="0" dirty="0">
                <a:solidFill>
                  <a:srgbClr val="F43131"/>
                </a:solidFill>
                <a:effectLst/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LSE is a world leading university, specialising in social sciences, with a global community of people and ideas that transform the world.</a:t>
            </a:r>
          </a:p>
        </p:txBody>
      </p:sp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484E4B55-9D39-B34E-BADC-829161B2AA1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1800" b="0" i="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Department/Institute/Centre name</a:t>
            </a:r>
          </a:p>
        </p:txBody>
      </p:sp>
    </p:spTree>
    <p:extLst>
      <p:ext uri="{BB962C8B-B14F-4D97-AF65-F5344CB8AC3E}">
        <p14:creationId xmlns:p14="http://schemas.microsoft.com/office/powerpoint/2010/main" val="24828306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7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7EFDD48-2EB0-DA42-85CE-9FCABB38B4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37763B-0B43-0E45-B9C5-E0D3214E35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9175" y="1304925"/>
            <a:ext cx="10153650" cy="1214157"/>
          </a:xfrm>
          <a:prstGeom prst="rect">
            <a:avLst/>
          </a:prstGeom>
        </p:spPr>
        <p:txBody>
          <a:bodyPr lIns="90000" tIns="0" rIns="0" bIns="0" anchor="b" anchorCtr="0"/>
          <a:lstStyle>
            <a:lvl1pPr algn="l">
              <a:defRPr sz="4400" b="1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of presentation 44pt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BC36FD-DB34-7648-85FD-29A688F859A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9175" y="2715077"/>
            <a:ext cx="10153649" cy="46815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cap="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24pt</a:t>
            </a:r>
            <a:endParaRPr lang="en-GB" dirty="0">
              <a:effectLst/>
              <a:latin typeface="Roboto" pitchFamily="2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7796A85-71B9-CF44-9C76-57621DE3D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19175" y="3594316"/>
            <a:ext cx="10153649" cy="209238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80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600"/>
            </a:lvl2pPr>
          </a:lstStyle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Speakers: [Title </a:t>
            </a:r>
            <a:r>
              <a:rPr lang="en-GB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Forname</a:t>
            </a:r>
            <a:r>
              <a:rPr lang="en-GB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Surname], [Department], [LSE] or [Institution]</a:t>
            </a:r>
          </a:p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endParaRPr lang="en-GB" sz="16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Chair:        [Title </a:t>
            </a:r>
            <a:r>
              <a:rPr lang="en-GB" sz="16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Forname</a:t>
            </a:r>
            <a:r>
              <a:rPr lang="en-GB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Surname], [Department], [LSE] or [Institution]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D0E310-A04E-A34E-88EC-C4D17A077D02}"/>
              </a:ext>
            </a:extLst>
          </p:cNvPr>
          <p:cNvSpPr/>
          <p:nvPr userDrawn="1"/>
        </p:nvSpPr>
        <p:spPr>
          <a:xfrm>
            <a:off x="11709782" y="6378957"/>
            <a:ext cx="110743" cy="1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Roboto Regular" pitchFamily="2" charset="0"/>
            </a:endParaRP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5D3D289E-1295-DD41-8795-64E722CF25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6195415"/>
            <a:ext cx="5613783" cy="440057"/>
          </a:xfrm>
        </p:spPr>
        <p:txBody>
          <a:bodyPr anchor="ctr">
            <a:normAutofit/>
          </a:bodyPr>
          <a:lstStyle>
            <a:lvl1pPr algn="r">
              <a:defRPr lang="en-GB" sz="20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GB" sz="1800" b="0" i="0" kern="1200" baseline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Department/Institute/Centre name</a:t>
            </a:r>
            <a:endParaRPr lang="en-GB" sz="1800" b="0" i="0" kern="1200" baseline="0" dirty="0">
              <a:solidFill>
                <a:schemeClr val="bg1"/>
              </a:solidFill>
              <a:effectLst/>
              <a:latin typeface="Roboto Regular" pitchFamily="2" charset="0"/>
              <a:ea typeface="+mn-ea"/>
              <a:cs typeface="+mn-cs"/>
            </a:endParaRP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C99EFFEF-85B3-5F45-B56E-6A6484C24D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15679" y="5884844"/>
            <a:ext cx="3236154" cy="279440"/>
          </a:xfrm>
        </p:spPr>
        <p:txBody>
          <a:bodyPr lIns="0" tIns="0" rIns="0" bIns="0">
            <a:normAutofit/>
          </a:bodyPr>
          <a:lstStyle>
            <a:lvl1pPr>
              <a:defRPr sz="1500" b="1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err="1"/>
              <a:t>lse.ac.uk</a:t>
            </a:r>
            <a:r>
              <a:rPr lang="en-US" dirty="0"/>
              <a:t>/department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7812B670-204B-F94A-9B0C-0085E24937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6171945"/>
            <a:ext cx="3236259" cy="243170"/>
          </a:xfrm>
        </p:spPr>
        <p:txBody>
          <a:bodyPr lIns="0" tIns="0" rIns="0" bIns="0">
            <a:normAutofit/>
          </a:bodyPr>
          <a:lstStyle>
            <a:lvl1pPr>
              <a:defRPr sz="1100" b="0" i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@LSE/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40A5A3C-8E25-7140-BCB2-A4DD678603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6426199"/>
            <a:ext cx="198728" cy="14643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1D37497-7392-1D4D-A28F-2971B2E3768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7404" y="6426199"/>
            <a:ext cx="211802" cy="14643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5382166-9CA7-1844-BFE8-1FB02C472CA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8226" y="6426199"/>
            <a:ext cx="222262" cy="14643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B0996F6-B6E6-D045-ABCD-53F9614A829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37" y="6426348"/>
            <a:ext cx="245795" cy="14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733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4168129D-8A12-1642-B72D-276B159EE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175" y="296863"/>
            <a:ext cx="10153650" cy="1403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B6329C4-6709-E243-8A81-9E6214E05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14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25" r:id="rId2"/>
    <p:sldLayoutId id="2147483726" r:id="rId3"/>
    <p:sldLayoutId id="2147483724" r:id="rId4"/>
    <p:sldLayoutId id="2147483712" r:id="rId5"/>
    <p:sldLayoutId id="2147483714" r:id="rId6"/>
    <p:sldLayoutId id="2147483716" r:id="rId7"/>
    <p:sldLayoutId id="2147483727" r:id="rId8"/>
    <p:sldLayoutId id="2147483700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23" r:id="rId17"/>
    <p:sldLayoutId id="2147483736" r:id="rId18"/>
    <p:sldLayoutId id="2147483737" r:id="rId19"/>
    <p:sldLayoutId id="2147483738" r:id="rId20"/>
    <p:sldLayoutId id="2147483705" r:id="rId21"/>
    <p:sldLayoutId id="2147483701" r:id="rId22"/>
    <p:sldLayoutId id="2147483719" r:id="rId23"/>
    <p:sldLayoutId id="2147483720" r:id="rId24"/>
    <p:sldLayoutId id="2147483707" r:id="rId25"/>
  </p:sldLayoutIdLst>
  <p:txStyles>
    <p:titleStyle>
      <a:lvl1pPr algn="l" defTabSz="914400" rtl="0" eaLnBrk="1" latinLnBrk="0" hangingPunct="1">
        <a:lnSpc>
          <a:spcPts val="5280"/>
        </a:lnSpc>
        <a:spcBef>
          <a:spcPct val="0"/>
        </a:spcBef>
        <a:buNone/>
        <a:defRPr sz="3700" b="0" i="0" kern="1200">
          <a:solidFill>
            <a:srgbClr val="E0112B"/>
          </a:solidFill>
          <a:latin typeface="Roboto Medium" pitchFamily="2" charset="0"/>
          <a:ea typeface="Roboto Medium" pitchFamily="2" charset="0"/>
          <a:cs typeface="+mj-cs"/>
        </a:defRPr>
      </a:lvl1pPr>
    </p:titleStyle>
    <p:bodyStyle>
      <a:lvl1pPr marL="7937" indent="0" algn="l" defTabSz="914400" rtl="0" eaLnBrk="1" latinLnBrk="0" hangingPunct="1">
        <a:lnSpc>
          <a:spcPct val="90000"/>
        </a:lnSpc>
        <a:spcBef>
          <a:spcPts val="1000"/>
        </a:spcBef>
        <a:buClr>
          <a:srgbClr val="FF0000"/>
        </a:buClr>
        <a:buSzPct val="110000"/>
        <a:buFontTx/>
        <a:buNone/>
        <a:tabLst/>
        <a:defRPr sz="2000" kern="1200">
          <a:solidFill>
            <a:schemeClr val="tx1"/>
          </a:solidFill>
          <a:latin typeface="Roboto" pitchFamily="2" charset="0"/>
          <a:ea typeface="Roboto" pitchFamily="2" charset="0"/>
          <a:cs typeface="+mn-cs"/>
        </a:defRPr>
      </a:lvl1pPr>
      <a:lvl2pPr marL="184150" indent="-176213" algn="l" defTabSz="900000" rtl="0" eaLnBrk="1" latinLnBrk="0" hangingPunct="1">
        <a:lnSpc>
          <a:spcPts val="3000"/>
        </a:lnSpc>
        <a:spcBef>
          <a:spcPts val="0"/>
        </a:spcBef>
        <a:spcAft>
          <a:spcPts val="0"/>
        </a:spcAft>
        <a:buClr>
          <a:srgbClr val="E0112B"/>
        </a:buClr>
        <a:buSzPct val="130000"/>
        <a:buFont typeface="Wingdings" pitchFamily="2" charset="2"/>
        <a:buChar char="§"/>
        <a:tabLst>
          <a:tab pos="3995738" algn="l"/>
        </a:tabLst>
        <a:defRPr sz="2000" kern="1200">
          <a:solidFill>
            <a:schemeClr val="tx1"/>
          </a:solidFill>
          <a:latin typeface="Roboto" pitchFamily="2" charset="0"/>
          <a:ea typeface="Roboto" pitchFamily="2" charset="0"/>
          <a:cs typeface="+mn-cs"/>
        </a:defRPr>
      </a:lvl2pPr>
      <a:lvl3pPr marL="185738" indent="177800" algn="l" defTabSz="900000" rtl="0" eaLnBrk="1" latinLnBrk="0" hangingPunct="1">
        <a:lnSpc>
          <a:spcPts val="3000"/>
        </a:lnSpc>
        <a:spcBef>
          <a:spcPts val="0"/>
        </a:spcBef>
        <a:buClr>
          <a:srgbClr val="E0112B"/>
        </a:buClr>
        <a:buSzPct val="130000"/>
        <a:buFont typeface="Wingdings" pitchFamily="2" charset="2"/>
        <a:buChar char="§"/>
        <a:tabLst>
          <a:tab pos="3995738" algn="l"/>
        </a:tabLst>
        <a:defRPr sz="2000" kern="1200">
          <a:solidFill>
            <a:schemeClr val="tx1"/>
          </a:solidFill>
          <a:latin typeface="Roboto" pitchFamily="2" charset="0"/>
          <a:ea typeface="Roboto" pitchFamily="2" charset="0"/>
          <a:cs typeface="+mn-cs"/>
        </a:defRPr>
      </a:lvl3pPr>
      <a:lvl4pPr marL="541338" indent="-177800" algn="l" defTabSz="900000" rtl="0" eaLnBrk="1" latinLnBrk="0" hangingPunct="1">
        <a:lnSpc>
          <a:spcPts val="3000"/>
        </a:lnSpc>
        <a:spcBef>
          <a:spcPts val="0"/>
        </a:spcBef>
        <a:buClr>
          <a:srgbClr val="E0112B"/>
        </a:buClr>
        <a:buSzPct val="130000"/>
        <a:buFont typeface="Wingdings" pitchFamily="2" charset="2"/>
        <a:buChar char="§"/>
        <a:tabLst>
          <a:tab pos="3995738" algn="l"/>
        </a:tabLst>
        <a:defRPr sz="1700" kern="1200">
          <a:solidFill>
            <a:schemeClr val="tx1"/>
          </a:solidFill>
          <a:latin typeface="Roboto" pitchFamily="2" charset="0"/>
          <a:ea typeface="Roboto" pitchFamily="2" charset="0"/>
          <a:cs typeface="+mn-cs"/>
        </a:defRPr>
      </a:lvl4pPr>
      <a:lvl5pPr marL="717550" marR="0" indent="-176213" algn="l" defTabSz="900000" rtl="0" eaLnBrk="1" fontAlgn="auto" latinLnBrk="0" hangingPunct="1">
        <a:lnSpc>
          <a:spcPts val="3000"/>
        </a:lnSpc>
        <a:spcBef>
          <a:spcPts val="0"/>
        </a:spcBef>
        <a:spcAft>
          <a:spcPts val="0"/>
        </a:spcAft>
        <a:buClr>
          <a:srgbClr val="E0112B"/>
        </a:buClr>
        <a:buSzPct val="130000"/>
        <a:buFont typeface="Wingdings" pitchFamily="2" charset="2"/>
        <a:buChar char="§"/>
        <a:tabLst>
          <a:tab pos="3995738" algn="l"/>
        </a:tabLst>
        <a:defRPr sz="1700" kern="1200">
          <a:solidFill>
            <a:schemeClr val="tx1"/>
          </a:solidFill>
          <a:latin typeface="Roboto" pitchFamily="2" charset="0"/>
          <a:ea typeface="Roboto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6" pos="7491">
          <p15:clr>
            <a:srgbClr val="F26B43"/>
          </p15:clr>
        </p15:guide>
        <p15:guide id="7" pos="7038">
          <p15:clr>
            <a:srgbClr val="F26B43"/>
          </p15:clr>
        </p15:guide>
        <p15:guide id="8" orient="horz" pos="4088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2" orient="horz" pos="187">
          <p15:clr>
            <a:srgbClr val="F26B43"/>
          </p15:clr>
        </p15:guide>
        <p15:guide id="13" pos="189">
          <p15:clr>
            <a:srgbClr val="F26B43"/>
          </p15:clr>
        </p15:guide>
        <p15:guide id="14" pos="642">
          <p15:clr>
            <a:srgbClr val="F26B43"/>
          </p15:clr>
        </p15:guide>
        <p15:guide id="15" orient="horz" pos="107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4168129D-8A12-1642-B72D-276B159EE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175" y="296863"/>
            <a:ext cx="10153650" cy="1403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B6329C4-6709-E243-8A81-9E6214E05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4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7" r:id="rId18"/>
    <p:sldLayoutId id="2147483758" r:id="rId19"/>
    <p:sldLayoutId id="2147483759" r:id="rId20"/>
    <p:sldLayoutId id="2147483760" r:id="rId21"/>
    <p:sldLayoutId id="2147483761" r:id="rId22"/>
    <p:sldLayoutId id="2147483762" r:id="rId23"/>
    <p:sldLayoutId id="2147483763" r:id="rId24"/>
    <p:sldLayoutId id="2147483764" r:id="rId25"/>
  </p:sldLayoutIdLst>
  <p:txStyles>
    <p:titleStyle>
      <a:lvl1pPr algn="l" defTabSz="914400" rtl="0" eaLnBrk="1" latinLnBrk="0" hangingPunct="1">
        <a:lnSpc>
          <a:spcPts val="5280"/>
        </a:lnSpc>
        <a:spcBef>
          <a:spcPct val="0"/>
        </a:spcBef>
        <a:buNone/>
        <a:defRPr sz="3700" b="0" i="0" kern="1200">
          <a:solidFill>
            <a:srgbClr val="E0112B"/>
          </a:solidFill>
          <a:latin typeface="Roboto Medium" pitchFamily="2" charset="0"/>
          <a:ea typeface="Roboto Medium" pitchFamily="2" charset="0"/>
          <a:cs typeface="+mj-cs"/>
        </a:defRPr>
      </a:lvl1pPr>
    </p:titleStyle>
    <p:bodyStyle>
      <a:lvl1pPr marL="7937" indent="0" algn="l" defTabSz="914400" rtl="0" eaLnBrk="1" latinLnBrk="0" hangingPunct="1">
        <a:lnSpc>
          <a:spcPct val="90000"/>
        </a:lnSpc>
        <a:spcBef>
          <a:spcPts val="1000"/>
        </a:spcBef>
        <a:buClr>
          <a:srgbClr val="FF0000"/>
        </a:buClr>
        <a:buSzPct val="110000"/>
        <a:buFontTx/>
        <a:buNone/>
        <a:tabLst/>
        <a:defRPr sz="2000" kern="1200">
          <a:solidFill>
            <a:schemeClr val="tx1"/>
          </a:solidFill>
          <a:latin typeface="Roboto" pitchFamily="2" charset="0"/>
          <a:ea typeface="Roboto" pitchFamily="2" charset="0"/>
          <a:cs typeface="+mn-cs"/>
        </a:defRPr>
      </a:lvl1pPr>
      <a:lvl2pPr marL="184150" indent="-176213" algn="l" defTabSz="900000" rtl="0" eaLnBrk="1" latinLnBrk="0" hangingPunct="1">
        <a:lnSpc>
          <a:spcPts val="3000"/>
        </a:lnSpc>
        <a:spcBef>
          <a:spcPts val="0"/>
        </a:spcBef>
        <a:spcAft>
          <a:spcPts val="0"/>
        </a:spcAft>
        <a:buClr>
          <a:srgbClr val="E0112B"/>
        </a:buClr>
        <a:buSzPct val="130000"/>
        <a:buFont typeface="Wingdings" pitchFamily="2" charset="2"/>
        <a:buChar char="§"/>
        <a:tabLst>
          <a:tab pos="3995738" algn="l"/>
        </a:tabLst>
        <a:defRPr sz="2000" kern="1200">
          <a:solidFill>
            <a:schemeClr val="tx1"/>
          </a:solidFill>
          <a:latin typeface="Roboto" pitchFamily="2" charset="0"/>
          <a:ea typeface="Roboto" pitchFamily="2" charset="0"/>
          <a:cs typeface="+mn-cs"/>
        </a:defRPr>
      </a:lvl2pPr>
      <a:lvl3pPr marL="185738" indent="177800" algn="l" defTabSz="900000" rtl="0" eaLnBrk="1" latinLnBrk="0" hangingPunct="1">
        <a:lnSpc>
          <a:spcPts val="3000"/>
        </a:lnSpc>
        <a:spcBef>
          <a:spcPts val="0"/>
        </a:spcBef>
        <a:buClr>
          <a:srgbClr val="E0112B"/>
        </a:buClr>
        <a:buSzPct val="130000"/>
        <a:buFont typeface="Wingdings" pitchFamily="2" charset="2"/>
        <a:buChar char="§"/>
        <a:tabLst>
          <a:tab pos="3995738" algn="l"/>
        </a:tabLst>
        <a:defRPr sz="2000" kern="1200">
          <a:solidFill>
            <a:schemeClr val="tx1"/>
          </a:solidFill>
          <a:latin typeface="Roboto" pitchFamily="2" charset="0"/>
          <a:ea typeface="Roboto" pitchFamily="2" charset="0"/>
          <a:cs typeface="+mn-cs"/>
        </a:defRPr>
      </a:lvl3pPr>
      <a:lvl4pPr marL="541338" indent="-177800" algn="l" defTabSz="900000" rtl="0" eaLnBrk="1" latinLnBrk="0" hangingPunct="1">
        <a:lnSpc>
          <a:spcPts val="3000"/>
        </a:lnSpc>
        <a:spcBef>
          <a:spcPts val="0"/>
        </a:spcBef>
        <a:buClr>
          <a:srgbClr val="E0112B"/>
        </a:buClr>
        <a:buSzPct val="130000"/>
        <a:buFont typeface="Wingdings" pitchFamily="2" charset="2"/>
        <a:buChar char="§"/>
        <a:tabLst>
          <a:tab pos="3995738" algn="l"/>
        </a:tabLst>
        <a:defRPr sz="1700" kern="1200">
          <a:solidFill>
            <a:schemeClr val="tx1"/>
          </a:solidFill>
          <a:latin typeface="Roboto" pitchFamily="2" charset="0"/>
          <a:ea typeface="Roboto" pitchFamily="2" charset="0"/>
          <a:cs typeface="+mn-cs"/>
        </a:defRPr>
      </a:lvl4pPr>
      <a:lvl5pPr marL="717550" marR="0" indent="-176213" algn="l" defTabSz="900000" rtl="0" eaLnBrk="1" fontAlgn="auto" latinLnBrk="0" hangingPunct="1">
        <a:lnSpc>
          <a:spcPts val="3000"/>
        </a:lnSpc>
        <a:spcBef>
          <a:spcPts val="0"/>
        </a:spcBef>
        <a:spcAft>
          <a:spcPts val="0"/>
        </a:spcAft>
        <a:buClr>
          <a:srgbClr val="E0112B"/>
        </a:buClr>
        <a:buSzPct val="130000"/>
        <a:buFont typeface="Wingdings" pitchFamily="2" charset="2"/>
        <a:buChar char="§"/>
        <a:tabLst>
          <a:tab pos="3995738" algn="l"/>
        </a:tabLst>
        <a:defRPr sz="1700" kern="1200">
          <a:solidFill>
            <a:schemeClr val="tx1"/>
          </a:solidFill>
          <a:latin typeface="Roboto" pitchFamily="2" charset="0"/>
          <a:ea typeface="Roboto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6" pos="7491">
          <p15:clr>
            <a:srgbClr val="F26B43"/>
          </p15:clr>
        </p15:guide>
        <p15:guide id="7" pos="7038">
          <p15:clr>
            <a:srgbClr val="F26B43"/>
          </p15:clr>
        </p15:guide>
        <p15:guide id="8" orient="horz" pos="4088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2" orient="horz" pos="187">
          <p15:clr>
            <a:srgbClr val="F26B43"/>
          </p15:clr>
        </p15:guide>
        <p15:guide id="13" pos="189">
          <p15:clr>
            <a:srgbClr val="F26B43"/>
          </p15:clr>
        </p15:guide>
        <p15:guide id="14" pos="642">
          <p15:clr>
            <a:srgbClr val="F26B43"/>
          </p15:clr>
        </p15:guide>
        <p15:guide id="15" orient="horz" pos="107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hyperlink" Target="https://researchonline.lse.ac.uk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SE - The London School of Economics and Political Science">
            <a:extLst>
              <a:ext uri="{FF2B5EF4-FFF2-40B4-BE49-F238E27FC236}">
                <a16:creationId xmlns:a16="http://schemas.microsoft.com/office/drawing/2014/main" id="{17C26F7C-15D9-3FE3-FFE4-5929F29AFC0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36" y="299654"/>
            <a:ext cx="1799789" cy="609928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35565E7F-C7A6-D149-870C-47E6BA4337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Renewing LSE Research Online</a:t>
            </a:r>
            <a:endParaRPr lang="en-US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36C323E6-7AD5-EA41-8CF6-E44CA8D751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Enhancing Visibility and Impact</a:t>
            </a:r>
            <a:endParaRPr lang="en-GB" dirty="0">
              <a:effectLst/>
              <a:latin typeface="Roboto" pitchFamily="2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9087AC-3B6C-7340-9C1D-41EB93C6D8C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9175" y="3594316"/>
            <a:ext cx="10153649" cy="1549183"/>
          </a:xfrm>
        </p:spPr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lang="en-GB" sz="1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Speakers: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Rosie Higman, Open Research Services Manager</a:t>
            </a:r>
            <a:r>
              <a:rPr lang="en-GB" sz="1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LSE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Library</a:t>
            </a:r>
            <a:r>
              <a:rPr lang="en-GB" sz="1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LSE</a:t>
            </a:r>
          </a:p>
          <a:p>
            <a:pPr marL="0" marR="0" lvl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endParaRPr lang="en-GB" sz="18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CE5020-B646-4C49-B97F-880F7AB6D5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LSE Library</a:t>
            </a:r>
          </a:p>
        </p:txBody>
      </p:sp>
      <p:sp>
        <p:nvSpPr>
          <p:cNvPr id="22" name="Rectangle 15">
            <a:extLst>
              <a:ext uri="{FF2B5EF4-FFF2-40B4-BE49-F238E27FC236}">
                <a16:creationId xmlns:a16="http://schemas.microsoft.com/office/drawing/2014/main" id="{2BF85ED2-BB73-032D-CF20-81B453361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8A8B46-00BE-ABB7-2211-649E9B759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rgbClr val="F4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0112B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160796-1C04-918F-0902-5EB853C4D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832279" y="299654"/>
            <a:ext cx="1041960" cy="60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17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1DD986-1511-8104-CA01-3636535E0B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FAB1FE-083C-6DD3-85A7-5CEE2CA06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095999" y="1030954"/>
            <a:ext cx="5775809" cy="6111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r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2000" b="1" i="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Renewing LSERO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6F83DC0-ADD2-1895-2E8B-9FC7185AF1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192" y="6243526"/>
            <a:ext cx="3236154" cy="279440"/>
          </a:xfrm>
        </p:spPr>
        <p:txBody>
          <a:bodyPr/>
          <a:lstStyle/>
          <a:p>
            <a:r>
              <a:rPr lang="en-US" dirty="0"/>
              <a:t>lse.ac.uk/library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CF90D9E-0584-69D9-10D6-E232D5B77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LSE Library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507993-A108-B2AE-C45A-B005EFE6A1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36" y="299654"/>
            <a:ext cx="1799789" cy="609928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CF6E370F-77E1-D7AC-5869-52051FA524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49E06A-9351-C3A2-65E8-9079AC184E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rgbClr val="F4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0112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A6D1EA7-8625-DE92-549D-192B776FBF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832279" y="299654"/>
            <a:ext cx="1041960" cy="6099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0D08ECF-3057-011E-5A71-3D1CBD5799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4007" y="1030954"/>
            <a:ext cx="7874405" cy="50929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512B5E-E8D5-D86B-7E89-A6B6051536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9734" y="981081"/>
            <a:ext cx="7607691" cy="52644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DB842D-8D07-8730-A8B0-ABEE96B4F2A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6686" b="13707"/>
          <a:stretch>
            <a:fillRect/>
          </a:stretch>
        </p:blipFill>
        <p:spPr>
          <a:xfrm>
            <a:off x="1346181" y="1251941"/>
            <a:ext cx="9271812" cy="482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94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EB61A5-14B3-5A92-2C18-B7C311627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4ECA0709-FA99-13E9-0D56-1F9B781DCB1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116376" y="1426029"/>
            <a:ext cx="7820795" cy="52322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Data catalogue in LSE Research Online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7C6BE0A-6311-CB70-6AEE-6933E48A9297}"/>
              </a:ext>
            </a:extLst>
          </p:cNvPr>
          <p:cNvSpPr>
            <a:spLocks/>
          </p:cNvSpPr>
          <p:nvPr/>
        </p:nvSpPr>
        <p:spPr>
          <a:xfrm>
            <a:off x="7221011" y="1886226"/>
            <a:ext cx="4648673" cy="336403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>
              <a:lnSpc>
                <a:spcPct val="150000"/>
              </a:lnSpc>
              <a:spcAft>
                <a:spcPts val="400"/>
              </a:spcAft>
              <a:defRPr/>
            </a:pPr>
            <a:endParaRPr lang="en-GB" sz="2000" dirty="0">
              <a:solidFill>
                <a:schemeClr val="tx1"/>
              </a:solidFill>
              <a:latin typeface="Arial"/>
              <a:ea typeface="Calibri"/>
              <a:cs typeface="Arial"/>
            </a:endParaRPr>
          </a:p>
          <a:p>
            <a:pPr marL="342900" indent="-342900" defTabSz="685800">
              <a:lnSpc>
                <a:spcPct val="150000"/>
              </a:lnSpc>
              <a:spcAft>
                <a:spcPts val="400"/>
              </a:spcAft>
              <a:buClr>
                <a:srgbClr val="FF0000"/>
              </a:buClr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tx1"/>
                </a:solidFill>
                <a:latin typeface="Arial"/>
                <a:ea typeface="+mn-lt"/>
                <a:cs typeface="Arial"/>
              </a:rPr>
              <a:t>1,000+ existing datasets now discoverable</a:t>
            </a:r>
          </a:p>
          <a:p>
            <a:pPr marL="342900" indent="-342900" defTabSz="685800">
              <a:lnSpc>
                <a:spcPct val="150000"/>
              </a:lnSpc>
              <a:spcAft>
                <a:spcPts val="400"/>
              </a:spcAft>
              <a:buClr>
                <a:srgbClr val="FF0000"/>
              </a:buClr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tx1"/>
                </a:solidFill>
                <a:latin typeface="Arial"/>
                <a:ea typeface="+mn-lt"/>
                <a:cs typeface="Arial"/>
              </a:rPr>
              <a:t>Add links to external datasets to increase visibility </a:t>
            </a:r>
            <a:endParaRPr lang="en-US" dirty="0">
              <a:solidFill>
                <a:schemeClr val="tx1"/>
              </a:solidFill>
              <a:latin typeface="Calibri" panose="020F0502020204030204"/>
              <a:ea typeface="+mn-lt"/>
              <a:cs typeface="Calibri" panose="020F0502020204030204"/>
            </a:endParaRPr>
          </a:p>
          <a:p>
            <a:pPr marL="342900" indent="-342900" defTabSz="685800">
              <a:lnSpc>
                <a:spcPct val="150000"/>
              </a:lnSpc>
              <a:spcAft>
                <a:spcPts val="400"/>
              </a:spcAft>
              <a:buClr>
                <a:srgbClr val="FF0000"/>
              </a:buClr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tx1"/>
                </a:solidFill>
                <a:latin typeface="Arial"/>
                <a:ea typeface="+mn-lt"/>
                <a:cs typeface="Arial"/>
              </a:rPr>
              <a:t>Can be linked to publications and theses</a:t>
            </a:r>
            <a:endParaRPr lang="en-US" dirty="0">
              <a:solidFill>
                <a:schemeClr val="tx1"/>
              </a:solidFill>
              <a:ea typeface="Calibri"/>
              <a:cs typeface="Calibri"/>
            </a:endParaRPr>
          </a:p>
          <a:p>
            <a:pPr marL="285750" indent="-285750" defTabSz="685800">
              <a:lnSpc>
                <a:spcPct val="150000"/>
              </a:lnSpc>
              <a:spcAft>
                <a:spcPts val="400"/>
              </a:spcAft>
              <a:buClr>
                <a:srgbClr val="FF0000"/>
              </a:buClr>
              <a:buSzPct val="110000"/>
              <a:buFont typeface="Wingdings" panose="05000000000000000000" pitchFamily="2" charset="2"/>
              <a:buChar char="§"/>
              <a:defRPr/>
            </a:pPr>
            <a:endParaRPr lang="en-GB" sz="2000" dirty="0">
              <a:solidFill>
                <a:schemeClr val="tx1"/>
              </a:solidFill>
              <a:latin typeface="Arial"/>
              <a:ea typeface="+mn-lt"/>
              <a:cs typeface="Arial"/>
            </a:endParaRPr>
          </a:p>
          <a:p>
            <a:pPr marL="285750" indent="-285750" defTabSz="685800">
              <a:lnSpc>
                <a:spcPct val="150000"/>
              </a:lnSpc>
              <a:spcAft>
                <a:spcPts val="400"/>
              </a:spcAft>
              <a:buClr>
                <a:srgbClr val="FF0000"/>
              </a:buClr>
              <a:buSzPct val="110000"/>
              <a:buFont typeface="Wingdings" panose="05000000000000000000" pitchFamily="2" charset="2"/>
              <a:buChar char="§"/>
              <a:defRPr/>
            </a:pPr>
            <a:endParaRPr lang="en-GB" sz="2000" dirty="0">
              <a:solidFill>
                <a:schemeClr val="tx1"/>
              </a:solidFill>
              <a:latin typeface="Arial"/>
              <a:ea typeface="Calibri"/>
              <a:cs typeface="Arial"/>
            </a:endParaRPr>
          </a:p>
          <a:p>
            <a:pPr marL="285750" indent="-285750" defTabSz="685800">
              <a:lnSpc>
                <a:spcPct val="150000"/>
              </a:lnSpc>
              <a:spcAft>
                <a:spcPts val="400"/>
              </a:spcAft>
              <a:buClr>
                <a:srgbClr val="FF0000"/>
              </a:buClr>
              <a:buSzPct val="110000"/>
              <a:buFont typeface="Wingdings" panose="05000000000000000000" pitchFamily="2" charset="2"/>
              <a:buChar char="§"/>
              <a:defRPr/>
            </a:pPr>
            <a:endParaRPr lang="en-GB" sz="2000" dirty="0">
              <a:solidFill>
                <a:schemeClr val="tx1"/>
              </a:solidFill>
              <a:latin typeface="Arial"/>
              <a:ea typeface="Calibri"/>
              <a:cs typeface="Arial"/>
            </a:endParaRPr>
          </a:p>
          <a:p>
            <a:pPr marL="285750" indent="-285750" defTabSz="685800">
              <a:lnSpc>
                <a:spcPct val="150000"/>
              </a:lnSpc>
              <a:spcAft>
                <a:spcPts val="400"/>
              </a:spcAft>
              <a:buClr>
                <a:srgbClr val="FF0000"/>
              </a:buClr>
              <a:buSzPct val="110000"/>
              <a:buFont typeface="Wingdings" panose="05000000000000000000" pitchFamily="2" charset="2"/>
              <a:buChar char="§"/>
              <a:defRPr/>
            </a:pPr>
            <a:endParaRPr lang="en-GB" sz="2000" dirty="0">
              <a:solidFill>
                <a:schemeClr val="tx1"/>
              </a:solidFill>
              <a:latin typeface="Arial"/>
              <a:ea typeface="Calibri"/>
              <a:cs typeface="Arial"/>
            </a:endParaRPr>
          </a:p>
          <a:p>
            <a:pPr marL="285750" indent="-285750" defTabSz="685800">
              <a:lnSpc>
                <a:spcPct val="150000"/>
              </a:lnSpc>
              <a:spcAft>
                <a:spcPts val="400"/>
              </a:spcAft>
              <a:buClr>
                <a:srgbClr val="FF0000"/>
              </a:buClr>
              <a:buSzPct val="110000"/>
              <a:buFont typeface="Wingdings,Sans-Serif" panose="05000000000000000000" pitchFamily="2" charset="2"/>
              <a:buChar char="§"/>
              <a:defRPr/>
            </a:pPr>
            <a:endParaRPr lang="en-GB" sz="20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06C26D-DDA0-522D-8CC5-C945F362FB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36" y="299654"/>
            <a:ext cx="1799789" cy="609928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ACDB45C0-292B-0E45-DAF9-D81990FDD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3765DF-FB03-60A9-0037-6E376C3468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rgbClr val="F4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0112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0A69F32-97BE-40F8-F10A-3B6346C1F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832279" y="299654"/>
            <a:ext cx="1041960" cy="609928"/>
          </a:xfrm>
          <a:prstGeom prst="rect">
            <a:avLst/>
          </a:prstGeom>
        </p:spPr>
      </p:pic>
      <p:pic>
        <p:nvPicPr>
          <p:cNvPr id="2" name="Picture 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0C8465C-F7D6-B7DF-445D-72010DA11C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230" y="2337319"/>
            <a:ext cx="6779847" cy="307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332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41EC2-3559-2575-633B-05585AC58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19242B32-62B9-0164-B123-CF78E1F5AC5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116376" y="1426029"/>
            <a:ext cx="4423187" cy="80021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E0112B"/>
                </a:solidFill>
                <a:effectLst/>
                <a:uLnTx/>
                <a:uFillTx/>
                <a:latin typeface="Arial" panose="020B0604020202020204" pitchFamily="34" charset="0"/>
                <a:ea typeface="Roboto-Light" pitchFamily="2" charset="0"/>
                <a:cs typeface="Arial" panose="020B0604020202020204" pitchFamily="34" charset="0"/>
              </a:rPr>
              <a:t>Enhanced visibility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286DD6-0070-2E7F-E751-EA46709D9A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095999" y="1030954"/>
            <a:ext cx="5775809" cy="6111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r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2000" b="1" i="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Renewing LSERO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532984C-1559-9A1A-2D63-15C64A4E69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192" y="6243526"/>
            <a:ext cx="3236154" cy="279440"/>
          </a:xfrm>
        </p:spPr>
        <p:txBody>
          <a:bodyPr/>
          <a:lstStyle/>
          <a:p>
            <a:r>
              <a:rPr lang="en-US" dirty="0"/>
              <a:t>lse.ac.uk/library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300A4EB-B3CD-9512-1437-78DC4A4EC7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LSE Library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A3C95F-E9C5-2EF0-B3C2-58951A284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236" y="299654"/>
            <a:ext cx="1799789" cy="609928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B7A24C3B-CE01-EFEE-8A05-1B85799F6E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18714A-A934-BE1A-371A-452EA2CD4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rgbClr val="F4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0112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7D2F6D8-4517-2A44-7446-BCEA96754C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832279" y="299654"/>
            <a:ext cx="1041960" cy="6099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EF3E4C-1697-799E-CF3A-6E7BC8612E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8269" y="2158588"/>
            <a:ext cx="7836007" cy="3812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444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FF79D5-001E-66BE-89BB-378A79B57B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6536F251-11A1-48F7-09A7-480C8629951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116376" y="1426029"/>
            <a:ext cx="3183481" cy="80021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E0112B"/>
                </a:solidFill>
                <a:effectLst/>
                <a:uLnTx/>
                <a:uFillTx/>
                <a:latin typeface="Arial" panose="020B0604020202020204" pitchFamily="34" charset="0"/>
                <a:ea typeface="Roboto-Light" pitchFamily="2" charset="0"/>
                <a:cs typeface="Arial" panose="020B0604020202020204" pitchFamily="34" charset="0"/>
              </a:rPr>
              <a:t>Increased Impact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A6B609-145C-D866-0158-B795DEDC9C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095999" y="1030954"/>
            <a:ext cx="5775809" cy="6111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r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2000" b="1" i="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Renewing LSERO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8BA3F1C-D79D-97EF-D835-3DE5086F8E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192" y="6243526"/>
            <a:ext cx="3236154" cy="279440"/>
          </a:xfrm>
        </p:spPr>
        <p:txBody>
          <a:bodyPr/>
          <a:lstStyle/>
          <a:p>
            <a:r>
              <a:rPr lang="en-US" dirty="0"/>
              <a:t>lse.ac.uk/library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90ABA81-157E-ACFE-16D9-BE1FBDA76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LSE Library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E75E85-7CC6-0E92-BBCE-F7B56EA065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36" y="299654"/>
            <a:ext cx="1799789" cy="609928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04AD330E-B528-21C8-217A-7DE1F5D33C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F79FE63-F8F1-6E9A-BF59-CF4496DA0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rgbClr val="F4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0112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6506DE1-26DE-BEBE-C855-5B15E1921E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832279" y="299654"/>
            <a:ext cx="1041960" cy="6099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40A2F2-FD71-0BFB-C79C-787964383C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5177" y="2158588"/>
            <a:ext cx="8201643" cy="399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435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D54DEE-E15E-3572-5AB5-22F188864D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B296ED3B-2AF0-9FAF-5AD0-208F1EE6E99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116376" y="1426029"/>
            <a:ext cx="3183481" cy="80021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E0112B"/>
                </a:solidFill>
                <a:effectLst/>
                <a:uLnTx/>
                <a:uFillTx/>
                <a:latin typeface="Arial" panose="020B0604020202020204" pitchFamily="34" charset="0"/>
                <a:ea typeface="Roboto-Light" pitchFamily="2" charset="0"/>
                <a:cs typeface="Arial" panose="020B0604020202020204" pitchFamily="34" charset="0"/>
              </a:rPr>
              <a:t>Increased Impact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19D385-9BBA-68F5-E536-0C7516E98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095999" y="1030954"/>
            <a:ext cx="5775809" cy="6111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r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2000" b="1" i="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Renewing LSERO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6929BA4-0519-AD29-27C3-AE5F675FA4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192" y="6243526"/>
            <a:ext cx="3236154" cy="279440"/>
          </a:xfrm>
        </p:spPr>
        <p:txBody>
          <a:bodyPr/>
          <a:lstStyle/>
          <a:p>
            <a:r>
              <a:rPr lang="en-US" dirty="0"/>
              <a:t>lse.ac.uk/library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5EDF67E-0BC7-B30F-57C1-BF7FD1305A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LSE Library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F9BCAD-870A-6A25-E127-88491307A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236" y="299654"/>
            <a:ext cx="1799789" cy="609928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B9CC2863-83D1-F510-EE77-6552B18421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85B5103-6015-F142-AF76-44C937BD81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rgbClr val="F4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0112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D4E2C9C-462B-46C7-7B68-14639280C4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832279" y="299654"/>
            <a:ext cx="1041960" cy="6099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74FCAE-51D2-8A91-4192-5CD8D80998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5177" y="2158588"/>
            <a:ext cx="8201643" cy="39967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0B7C45-F5EA-8C4A-2672-0CC1EDBF99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4665" y="2190664"/>
            <a:ext cx="9284177" cy="375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995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9FF198-8667-9C42-800A-95888A6966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0AFAC960-7D6E-AF91-DEB4-5F92CB99847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116376" y="1426029"/>
            <a:ext cx="5135568" cy="80021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E0112B"/>
                </a:solidFill>
                <a:effectLst/>
                <a:uLnTx/>
                <a:uFillTx/>
                <a:latin typeface="Arial" panose="020B0604020202020204" pitchFamily="34" charset="0"/>
                <a:ea typeface="Roboto-Light" pitchFamily="2" charset="0"/>
                <a:cs typeface="Arial" panose="020B0604020202020204" pitchFamily="34" charset="0"/>
              </a:rPr>
              <a:t>Giving researchers control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6B942A-E463-FEA5-D634-391611F211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095999" y="1030954"/>
            <a:ext cx="5775809" cy="6111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r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2000" b="1" i="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Renewing LSERO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F92AD66-E209-F663-F1A6-ECD150A35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192" y="6243526"/>
            <a:ext cx="3236154" cy="279440"/>
          </a:xfrm>
        </p:spPr>
        <p:txBody>
          <a:bodyPr/>
          <a:lstStyle/>
          <a:p>
            <a:r>
              <a:rPr lang="en-US" dirty="0"/>
              <a:t>lse.ac.uk/library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85B918B-E420-23BC-5055-2FC991CFA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LSE Library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FF82DF-03D4-3FDF-3198-673287D32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36" y="299654"/>
            <a:ext cx="1799789" cy="609928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E0C7B482-855B-3B44-240A-578406458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392E77-2FF4-04A7-4907-51B67215D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rgbClr val="F4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0112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050B4D4-3230-C4C3-63BE-CEF6D85EBD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832279" y="299654"/>
            <a:ext cx="1041960" cy="6099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B60EC9-A649-4F53-C8EF-3D5DC05262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7552" y="2238884"/>
            <a:ext cx="8416893" cy="346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75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986B2D-AECC-FE0A-9280-94F243DA4A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EB1D6034-85F9-D09F-2006-0D8B0FEA28B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116376" y="1426029"/>
            <a:ext cx="5135568" cy="80021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E0112B"/>
                </a:solidFill>
                <a:effectLst/>
                <a:uLnTx/>
                <a:uFillTx/>
                <a:latin typeface="Arial" panose="020B0604020202020204" pitchFamily="34" charset="0"/>
                <a:ea typeface="Roboto-Light" pitchFamily="2" charset="0"/>
                <a:cs typeface="Arial" panose="020B0604020202020204" pitchFamily="34" charset="0"/>
              </a:rPr>
              <a:t>Giving researchers control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236732-AE38-52C4-B098-885CFCD63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095999" y="1030954"/>
            <a:ext cx="5775809" cy="6111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r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2000" b="1" i="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Renewing LSERO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65F77E1-1BC1-AAB4-C196-168EED16F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192" y="6243526"/>
            <a:ext cx="3236154" cy="279440"/>
          </a:xfrm>
        </p:spPr>
        <p:txBody>
          <a:bodyPr/>
          <a:lstStyle/>
          <a:p>
            <a:r>
              <a:rPr lang="en-US" dirty="0"/>
              <a:t>lse.ac.uk/library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8604159-280C-CA59-7EDF-FCFA3F6BD4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LSE Library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F01D0A-2235-5825-49CD-329E92AB7C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36" y="299654"/>
            <a:ext cx="1799789" cy="609928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6201428D-8DF5-DE27-64FD-2BD94153C8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30B9C7-552D-61FA-7403-09A2465863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rgbClr val="F4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0112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4681094-7255-FC40-2F6D-62AD79DF71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832279" y="299654"/>
            <a:ext cx="1041960" cy="6099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352F52-7C24-3318-34FA-164A1FC639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7552" y="2238884"/>
            <a:ext cx="8416893" cy="34605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A5B5FF-BF2A-9D02-E6DE-E152195F71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5851" y="2186215"/>
            <a:ext cx="5371459" cy="374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817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9D1F41-4DD3-5B83-2211-50267FE499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BB299279-D2CD-E9A1-40C0-0733A827EC8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116376" y="1426029"/>
            <a:ext cx="5135568" cy="80021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E0112B"/>
                </a:solidFill>
                <a:effectLst/>
                <a:uLnTx/>
                <a:uFillTx/>
                <a:latin typeface="Arial" panose="020B0604020202020204" pitchFamily="34" charset="0"/>
                <a:ea typeface="Roboto-Light" pitchFamily="2" charset="0"/>
                <a:cs typeface="Arial" panose="020B0604020202020204" pitchFamily="34" charset="0"/>
              </a:rPr>
              <a:t>Giving researchers control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A2AA9D-55B6-197F-BFEA-C07F8EE401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095999" y="1030954"/>
            <a:ext cx="5775809" cy="6111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r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2000" b="1" i="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Renewing LSERO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613471E-7FF4-6F70-9024-06C42E6724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192" y="6243526"/>
            <a:ext cx="3236154" cy="279440"/>
          </a:xfrm>
        </p:spPr>
        <p:txBody>
          <a:bodyPr/>
          <a:lstStyle/>
          <a:p>
            <a:r>
              <a:rPr lang="en-US" dirty="0"/>
              <a:t>lse.ac.uk/library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AB95D22-89C0-0344-09EB-85EBAE607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LSE Library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6B1B90-1829-753F-FB2D-596E8A70E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236" y="299654"/>
            <a:ext cx="1799789" cy="609928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CA11607D-21EB-0BC6-4687-0DDE0C415F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C89554-B1B1-97B8-CD31-DB933DEAEF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rgbClr val="F4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0112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EB3B049-99B8-973E-E7C9-283E5D4A80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832279" y="299654"/>
            <a:ext cx="1041960" cy="6099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4D05C2-C0C3-A940-8C7D-BC7BE39CFB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7552" y="2238884"/>
            <a:ext cx="8416893" cy="34605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BE9E4B-B8FA-2D7F-135C-1C21AAD39E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55851" y="2186215"/>
            <a:ext cx="5371459" cy="37462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5337C6-B253-F0AF-B317-CC0BFBA1E7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45556" y="2158588"/>
            <a:ext cx="8700886" cy="363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6776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DB98D-5B3E-DF31-5068-A401D70F18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DD7AAAB6-E7FA-8109-4732-A739DDF24A8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116376" y="1426029"/>
            <a:ext cx="3183481" cy="80021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E0112B"/>
                </a:solidFill>
                <a:effectLst/>
                <a:uLnTx/>
                <a:uFillTx/>
                <a:latin typeface="Arial" panose="020B0604020202020204" pitchFamily="34" charset="0"/>
                <a:ea typeface="Roboto-Light" pitchFamily="2" charset="0"/>
                <a:cs typeface="Arial" panose="020B0604020202020204" pitchFamily="34" charset="0"/>
              </a:rPr>
              <a:t>With Thanks To…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71F61B4-D898-4213-966B-B4DE5697EE2B}"/>
              </a:ext>
            </a:extLst>
          </p:cNvPr>
          <p:cNvSpPr>
            <a:spLocks/>
          </p:cNvSpPr>
          <p:nvPr/>
        </p:nvSpPr>
        <p:spPr>
          <a:xfrm>
            <a:off x="1019175" y="2520276"/>
            <a:ext cx="10153650" cy="356143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ts val="2220"/>
              </a:lnSpc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Beth Clark, Kerrie O’Flynn, Claire Delahunty, Fran Frenzel, Helen Williams, Julie Baldwin, Clare Hudson, Crispin Williams at LSE, and Rory, Will and Eleanor at Co Sector</a:t>
            </a:r>
          </a:p>
          <a:p>
            <a:pPr marL="0" marR="0" lvl="0" indent="0" algn="l" defTabSz="685800" rtl="0" eaLnBrk="1" fontAlgn="auto" latinLnBrk="0" hangingPunct="1">
              <a:lnSpc>
                <a:spcPts val="2220"/>
              </a:lnSpc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endParaRPr lang="en-GB" sz="2000" dirty="0">
              <a:solidFill>
                <a:srgbClr val="21212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ts val="2220"/>
              </a:lnSpc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212121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ctr" defTabSz="685800">
              <a:lnSpc>
                <a:spcPts val="2220"/>
              </a:lnSpc>
              <a:spcAft>
                <a:spcPts val="600"/>
              </a:spcAft>
              <a:buClr>
                <a:srgbClr val="FF0000"/>
              </a:buClr>
              <a:buSzPct val="110000"/>
              <a:defRPr/>
            </a:pPr>
            <a:r>
              <a:rPr lang="en-GB" sz="2400" dirty="0">
                <a:solidFill>
                  <a:srgbClr val="5B325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https://researchonline.lse.ac.uk</a:t>
            </a:r>
            <a:r>
              <a:rPr lang="en-GB" sz="2400" dirty="0">
                <a:solidFill>
                  <a:srgbClr val="E0112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2400" dirty="0">
                <a:solidFill>
                  <a:srgbClr val="E0112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E0112B"/>
              </a:solidFill>
              <a:effectLst/>
              <a:uLnTx/>
              <a:uFillTx/>
              <a:latin typeface="Arial" panose="020B0604020202020204" pitchFamily="34" charset="0"/>
              <a:ea typeface="Roboto-Light" pitchFamily="2" charset="0"/>
              <a:cs typeface="Arial" panose="020B060402020202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ts val="2220"/>
              </a:lnSpc>
              <a:spcBef>
                <a:spcPts val="0"/>
              </a:spcBef>
              <a:spcAft>
                <a:spcPts val="40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Roboto-Light" pitchFamily="2" charset="0"/>
              <a:cs typeface="Arial" panose="020B060402020202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BAD48F-A9B5-91F0-ABCA-FBEFBC3D49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095999" y="1030954"/>
            <a:ext cx="5775809" cy="6111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r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2000" b="1" i="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Renewing LSERO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EF3609F-25EB-0439-B4C4-DA5B95A428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192" y="6243526"/>
            <a:ext cx="3236154" cy="279440"/>
          </a:xfrm>
        </p:spPr>
        <p:txBody>
          <a:bodyPr/>
          <a:lstStyle/>
          <a:p>
            <a:r>
              <a:rPr lang="en-US" dirty="0"/>
              <a:t>lse.ac.uk/library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68F6AF3-B02F-FCDD-8676-F29F9CE456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LSE Library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794059-246F-5917-1EC2-D0D2206C6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236" y="299654"/>
            <a:ext cx="1799789" cy="609928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DB663411-457F-E70A-4E4C-3689FFD3AA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9EDB7D-DD3C-039E-0CE5-5843077063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rgbClr val="F4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0112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4E0097F-2B34-9AE8-7D2E-519373D725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832279" y="299654"/>
            <a:ext cx="1041960" cy="60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102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20461E7E-F2C2-1476-6EF3-0E4FFC2C7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0112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5D31B118-202D-A69D-2EFA-6A2911212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07361" y="6195415"/>
            <a:ext cx="3236154" cy="279440"/>
          </a:xfrm>
        </p:spPr>
        <p:txBody>
          <a:bodyPr/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lse.ac.uk/library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AABB95C1-F96E-8CD6-826B-916ECB816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5999" y="6195415"/>
            <a:ext cx="5613783" cy="44005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LSE Library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4539F4E-93CE-E2F8-D361-DD37008CB0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05237" y="299654"/>
            <a:ext cx="1799787" cy="609928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FE08257F-CDE4-882E-EF18-BFD00657F8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5">
            <a:extLst>
              <a:ext uri="{FF2B5EF4-FFF2-40B4-BE49-F238E27FC236}">
                <a16:creationId xmlns:a16="http://schemas.microsoft.com/office/drawing/2014/main" id="{2BF85ED2-BB73-032D-CF20-81B453361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4A7D2A10-64E3-0B0E-36C6-B50741E7E19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27642" y="2355564"/>
            <a:ext cx="10153649" cy="414125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marR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800" kern="1200" baseline="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1pPr>
            <a:lvl2pPr marL="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6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2pPr>
            <a:lvl3pPr marL="185738" indent="177800" algn="l" defTabSz="900000" rtl="0" eaLnBrk="1" latinLnBrk="0" hangingPunct="1">
              <a:lnSpc>
                <a:spcPts val="3000"/>
              </a:lnSpc>
              <a:spcBef>
                <a:spcPts val="0"/>
              </a:spcBef>
              <a:buClr>
                <a:srgbClr val="E0112B"/>
              </a:buClr>
              <a:buSzPct val="130000"/>
              <a:buFont typeface="Wingdings" pitchFamily="2" charset="2"/>
              <a:buChar char="§"/>
              <a:tabLst>
                <a:tab pos="3995738" algn="l"/>
              </a:tabLst>
              <a:defRPr sz="20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3pPr>
            <a:lvl4pPr marL="541338" indent="-177800" algn="l" defTabSz="900000" rtl="0" eaLnBrk="1" latinLnBrk="0" hangingPunct="1">
              <a:lnSpc>
                <a:spcPts val="3000"/>
              </a:lnSpc>
              <a:spcBef>
                <a:spcPts val="0"/>
              </a:spcBef>
              <a:buClr>
                <a:srgbClr val="E0112B"/>
              </a:buClr>
              <a:buSzPct val="130000"/>
              <a:buFont typeface="Wingdings" pitchFamily="2" charset="2"/>
              <a:buChar char="§"/>
              <a:tabLst>
                <a:tab pos="3995738" algn="l"/>
              </a:tabLst>
              <a:defRPr sz="17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4pPr>
            <a:lvl5pPr marL="717550" marR="0" indent="-176213" algn="l" defTabSz="9000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rgbClr val="E0112B"/>
              </a:buClr>
              <a:buSzPct val="130000"/>
              <a:buFont typeface="Wingdings" pitchFamily="2" charset="2"/>
              <a:buChar char="§"/>
              <a:tabLst>
                <a:tab pos="3995738" algn="l"/>
              </a:tabLst>
              <a:defRPr sz="17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ts val="45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LSE is a world leading university, specialising in social sciences, with a global community of people and ideas that transform the world.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380BB3C-5EA2-F0BE-6C57-5119A78DBB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095999" y="1030954"/>
            <a:ext cx="5775809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2000" b="1" i="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Renewing LSERO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BA0E33-B531-4D1F-AC53-75E00D25E5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832279" y="308303"/>
            <a:ext cx="1041960" cy="592629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32DFAB6-B479-1FD6-37BF-65D295251EA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864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7C26F7C-15D9-3FE3-FFE4-5929F29AFC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36" y="299654"/>
            <a:ext cx="1799789" cy="609928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2BF85ED2-BB73-032D-CF20-81B453361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8A8B46-00BE-ABB7-2211-649E9B759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rgbClr val="F4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0112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7322CBF-DBB0-C095-152A-748838FDAE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48" y="1976116"/>
            <a:ext cx="819411" cy="609927"/>
          </a:xfrm>
          <a:prstGeom prst="rect">
            <a:avLst/>
          </a:prstGeom>
        </p:spPr>
      </p:pic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174871D-C832-F19C-675F-FA436BF41B7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22463" y="2200275"/>
            <a:ext cx="7508875" cy="140493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defTabSz="68580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10000"/>
              <a:defRPr/>
            </a:pPr>
            <a:r>
              <a:rPr lang="en-GB" sz="36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Over 4.9 million downloads from LSE Research Online in 2023-24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Roboto-Light" pitchFamily="2" charset="0"/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319B7A7-5820-4053-2028-C27DA2F41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809481" y="3638410"/>
            <a:ext cx="376661" cy="280367"/>
          </a:xfrm>
          <a:prstGeom prst="rect">
            <a:avLst/>
          </a:prstGeom>
        </p:spPr>
      </p:pic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D43336B8-00E7-2D31-72B2-1D32201FE95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6095999" y="4640378"/>
            <a:ext cx="3165359" cy="255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685800" rtl="0" eaLnBrk="1" fontAlgn="auto" latinLnBrk="0" hangingPunct="1">
              <a:lnSpc>
                <a:spcPts val="1800"/>
              </a:lnSpc>
              <a:spcBef>
                <a:spcPts val="45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800" kern="1200" baseline="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1pPr>
            <a:lvl2pPr marL="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ct val="110000"/>
              <a:buFontTx/>
              <a:buNone/>
              <a:tabLst/>
              <a:defRPr sz="16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2pPr>
            <a:lvl3pPr marL="185738" indent="177800" algn="l" defTabSz="900000" rtl="0" eaLnBrk="1" latinLnBrk="0" hangingPunct="1">
              <a:lnSpc>
                <a:spcPts val="3000"/>
              </a:lnSpc>
              <a:spcBef>
                <a:spcPts val="0"/>
              </a:spcBef>
              <a:buClr>
                <a:srgbClr val="E0112B"/>
              </a:buClr>
              <a:buSzPct val="130000"/>
              <a:buFont typeface="Wingdings" pitchFamily="2" charset="2"/>
              <a:buChar char="§"/>
              <a:tabLst>
                <a:tab pos="3995738" algn="l"/>
              </a:tabLst>
              <a:defRPr sz="20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3pPr>
            <a:lvl4pPr marL="541338" indent="-177800" algn="l" defTabSz="900000" rtl="0" eaLnBrk="1" latinLnBrk="0" hangingPunct="1">
              <a:lnSpc>
                <a:spcPts val="3000"/>
              </a:lnSpc>
              <a:spcBef>
                <a:spcPts val="0"/>
              </a:spcBef>
              <a:buClr>
                <a:srgbClr val="E0112B"/>
              </a:buClr>
              <a:buSzPct val="130000"/>
              <a:buFont typeface="Wingdings" pitchFamily="2" charset="2"/>
              <a:buChar char="§"/>
              <a:tabLst>
                <a:tab pos="3995738" algn="l"/>
              </a:tabLst>
              <a:defRPr sz="17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4pPr>
            <a:lvl5pPr marL="717550" marR="0" indent="-176213" algn="l" defTabSz="9000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rgbClr val="E0112B"/>
              </a:buClr>
              <a:buSzPct val="130000"/>
              <a:buFont typeface="Wingdings" pitchFamily="2" charset="2"/>
              <a:buChar char="§"/>
              <a:tabLst>
                <a:tab pos="3995738" algn="l"/>
              </a:tabLst>
              <a:defRPr sz="17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500"/>
              </a:lnSpc>
              <a:spcBef>
                <a:spcPts val="1200"/>
              </a:spcBef>
              <a:spcAft>
                <a:spcPts val="1000"/>
              </a:spcAft>
            </a:pPr>
            <a:r>
              <a:rPr lang="en-GB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LSE Library Annual Report 2023-24</a:t>
            </a:r>
            <a:endParaRPr lang="en-GB" sz="1600" b="1" dirty="0">
              <a:latin typeface="Arial" panose="020B0604020202020204" pitchFamily="34" charset="0"/>
              <a:ea typeface="Roboto-Light" pitchFamily="2" charset="0"/>
              <a:cs typeface="Arial" panose="020B0604020202020204" pitchFamily="34" charset="0"/>
            </a:endParaRPr>
          </a:p>
          <a:p>
            <a:pPr algn="r">
              <a:lnSpc>
                <a:spcPts val="2220"/>
              </a:lnSpc>
              <a:spcBef>
                <a:spcPts val="0"/>
              </a:spcBef>
              <a:spcAft>
                <a:spcPts val="400"/>
              </a:spcAft>
            </a:pPr>
            <a:endParaRPr lang="en-GB" sz="1600" b="1" dirty="0">
              <a:solidFill>
                <a:schemeClr val="bg1"/>
              </a:solidFill>
              <a:latin typeface="Arial" panose="020B0604020202020204" pitchFamily="34" charset="0"/>
              <a:ea typeface="Roboto-Light" pitchFamily="2" charset="0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0F39155-6649-6666-E919-3834089CA0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832279" y="299654"/>
            <a:ext cx="1041960" cy="609928"/>
          </a:xfrm>
          <a:prstGeom prst="rect">
            <a:avLst/>
          </a:prstGeom>
        </p:spPr>
      </p:pic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C7FD96AF-8084-A6F9-035D-0527D5D69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095999" y="1030954"/>
            <a:ext cx="5775809" cy="6111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2000" b="1" i="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Renewing LSERO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CA21DE17-78ED-495B-A3E6-173E25C19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320192" y="6243526"/>
            <a:ext cx="3236154" cy="2794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7937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SzPct val="110000"/>
              <a:buFontTx/>
              <a:buNone/>
              <a:tabLst/>
              <a:defRPr sz="1500" b="1" i="0" kern="1200">
                <a:solidFill>
                  <a:srgbClr val="E0112B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  <a:lvl2pPr marL="184150" indent="-176213" algn="l" defTabSz="900000" rtl="0" eaLnBrk="1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rgbClr val="E0112B"/>
              </a:buClr>
              <a:buSzPct val="130000"/>
              <a:buFont typeface="Wingdings" pitchFamily="2" charset="2"/>
              <a:buChar char="§"/>
              <a:tabLst>
                <a:tab pos="3995738" algn="l"/>
              </a:tabLst>
              <a:defRPr sz="20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2pPr>
            <a:lvl3pPr marL="185738" indent="177800" algn="l" defTabSz="900000" rtl="0" eaLnBrk="1" latinLnBrk="0" hangingPunct="1">
              <a:lnSpc>
                <a:spcPts val="3000"/>
              </a:lnSpc>
              <a:spcBef>
                <a:spcPts val="0"/>
              </a:spcBef>
              <a:buClr>
                <a:srgbClr val="E0112B"/>
              </a:buClr>
              <a:buSzPct val="130000"/>
              <a:buFont typeface="Wingdings" pitchFamily="2" charset="2"/>
              <a:buChar char="§"/>
              <a:tabLst>
                <a:tab pos="3995738" algn="l"/>
              </a:tabLst>
              <a:defRPr sz="20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3pPr>
            <a:lvl4pPr marL="541338" indent="-177800" algn="l" defTabSz="900000" rtl="0" eaLnBrk="1" latinLnBrk="0" hangingPunct="1">
              <a:lnSpc>
                <a:spcPts val="3000"/>
              </a:lnSpc>
              <a:spcBef>
                <a:spcPts val="0"/>
              </a:spcBef>
              <a:buClr>
                <a:srgbClr val="E0112B"/>
              </a:buClr>
              <a:buSzPct val="130000"/>
              <a:buFont typeface="Wingdings" pitchFamily="2" charset="2"/>
              <a:buChar char="§"/>
              <a:tabLst>
                <a:tab pos="3995738" algn="l"/>
              </a:tabLst>
              <a:defRPr sz="17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4pPr>
            <a:lvl5pPr marL="717550" marR="0" indent="-176213" algn="l" defTabSz="9000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rgbClr val="E0112B"/>
              </a:buClr>
              <a:buSzPct val="130000"/>
              <a:buFont typeface="Wingdings" pitchFamily="2" charset="2"/>
              <a:buChar char="§"/>
              <a:tabLst>
                <a:tab pos="3995738" algn="l"/>
              </a:tabLst>
              <a:defRPr sz="17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lse.ac.uk/library</a:t>
            </a:r>
            <a:endParaRPr lang="en-US" dirty="0"/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9B5CB3F1-0417-236A-0798-2FFD1F219E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095999" y="6195415"/>
            <a:ext cx="5613783" cy="4400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7937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SzPct val="110000"/>
              <a:buFontTx/>
              <a:buNone/>
              <a:tabLst/>
              <a:defRPr lang="en-GB" sz="1800" b="0" i="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  <a:lvl2pPr marL="184150" indent="-176213" algn="l" defTabSz="900000" rtl="0" eaLnBrk="1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rgbClr val="E0112B"/>
              </a:buClr>
              <a:buSzPct val="130000"/>
              <a:buFont typeface="Wingdings" pitchFamily="2" charset="2"/>
              <a:buChar char="§"/>
              <a:tabLst>
                <a:tab pos="3995738" algn="l"/>
              </a:tabLst>
              <a:defRPr sz="20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2pPr>
            <a:lvl3pPr marL="185738" indent="177800" algn="l" defTabSz="900000" rtl="0" eaLnBrk="1" latinLnBrk="0" hangingPunct="1">
              <a:lnSpc>
                <a:spcPts val="3000"/>
              </a:lnSpc>
              <a:spcBef>
                <a:spcPts val="0"/>
              </a:spcBef>
              <a:buClr>
                <a:srgbClr val="E0112B"/>
              </a:buClr>
              <a:buSzPct val="130000"/>
              <a:buFont typeface="Wingdings" pitchFamily="2" charset="2"/>
              <a:buChar char="§"/>
              <a:tabLst>
                <a:tab pos="3995738" algn="l"/>
              </a:tabLst>
              <a:defRPr sz="20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3pPr>
            <a:lvl4pPr marL="541338" indent="-177800" algn="l" defTabSz="900000" rtl="0" eaLnBrk="1" latinLnBrk="0" hangingPunct="1">
              <a:lnSpc>
                <a:spcPts val="3000"/>
              </a:lnSpc>
              <a:spcBef>
                <a:spcPts val="0"/>
              </a:spcBef>
              <a:buClr>
                <a:srgbClr val="E0112B"/>
              </a:buClr>
              <a:buSzPct val="130000"/>
              <a:buFont typeface="Wingdings" pitchFamily="2" charset="2"/>
              <a:buChar char="§"/>
              <a:tabLst>
                <a:tab pos="3995738" algn="l"/>
              </a:tabLst>
              <a:defRPr sz="17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4pPr>
            <a:lvl5pPr marL="717550" marR="0" indent="-176213" algn="l" defTabSz="9000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rgbClr val="E0112B"/>
              </a:buClr>
              <a:buSzPct val="130000"/>
              <a:buFont typeface="Wingdings" pitchFamily="2" charset="2"/>
              <a:buChar char="§"/>
              <a:tabLst>
                <a:tab pos="3995738" algn="l"/>
              </a:tabLst>
              <a:defRPr sz="1700" kern="1200">
                <a:solidFill>
                  <a:schemeClr val="tx1"/>
                </a:solidFill>
                <a:latin typeface="Roboto" pitchFamily="2" charset="0"/>
                <a:ea typeface="Roboto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LSE Library</a:t>
            </a:r>
          </a:p>
        </p:txBody>
      </p:sp>
    </p:spTree>
    <p:extLst>
      <p:ext uri="{BB962C8B-B14F-4D97-AF65-F5344CB8AC3E}">
        <p14:creationId xmlns:p14="http://schemas.microsoft.com/office/powerpoint/2010/main" val="369806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EC48C5-531B-F35A-48FB-A5FEBFBA16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095999" y="1030954"/>
            <a:ext cx="5775809" cy="6111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r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2000" b="1" i="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Renewing LSERO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7F77641-D850-0F46-B6DA-1AC10F44E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192" y="6243526"/>
            <a:ext cx="3236154" cy="279440"/>
          </a:xfrm>
        </p:spPr>
        <p:txBody>
          <a:bodyPr/>
          <a:lstStyle/>
          <a:p>
            <a:r>
              <a:rPr lang="en-US" dirty="0"/>
              <a:t>lse.ac.uk/library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CE5020-B646-4C49-B97F-880F7AB6D5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LSE Library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C26F7C-15D9-3FE3-FFE4-5929F29AFC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36" y="299654"/>
            <a:ext cx="1799789" cy="609928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2BF85ED2-BB73-032D-CF20-81B453361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8A8B46-00BE-ABB7-2211-649E9B759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rgbClr val="F4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0112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2848D0C-EE16-A9CE-80D5-CC27063900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832279" y="299654"/>
            <a:ext cx="1041960" cy="609928"/>
          </a:xfrm>
          <a:prstGeom prst="rect">
            <a:avLst/>
          </a:prstGeom>
        </p:spPr>
      </p:pic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B482B81-38CC-B0D2-232F-FC839A966F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192" y="1209235"/>
            <a:ext cx="8653687" cy="424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391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C6867C-BA5B-CF61-25D0-354A5BDFAE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4E2FCE-EC9F-7BBE-C3B5-0A8F802015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095999" y="1030954"/>
            <a:ext cx="5775809" cy="6111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r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2000" b="1" i="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Renewing LSERO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2F9A080-C007-F660-4A11-E351C4955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192" y="6243526"/>
            <a:ext cx="3236154" cy="279440"/>
          </a:xfrm>
        </p:spPr>
        <p:txBody>
          <a:bodyPr/>
          <a:lstStyle/>
          <a:p>
            <a:r>
              <a:rPr lang="en-US" dirty="0"/>
              <a:t>lse.ac.uk/library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B8E5014-3553-7488-9D30-C29679EF1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LSE Library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B64A86-07B9-2789-A971-B4ED4A84C4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36" y="299654"/>
            <a:ext cx="1799789" cy="609928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884AD968-7D3F-1439-83C9-237B494E52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E11178-0FC4-4C03-B114-9ED45CD9B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rgbClr val="F4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0112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C18AE5-1679-5320-59BF-1E6A025E53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832279" y="299654"/>
            <a:ext cx="1041960" cy="609928"/>
          </a:xfrm>
          <a:prstGeom prst="rect">
            <a:avLst/>
          </a:prstGeom>
        </p:spPr>
      </p:pic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00E8B7E-9A76-A20C-DC4A-23D648F5CD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192" y="1209235"/>
            <a:ext cx="8653687" cy="4244515"/>
          </a:xfrm>
          <a:prstGeom prst="rect">
            <a:avLst/>
          </a:prstGeom>
        </p:spPr>
      </p:pic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0447D71-0D22-769E-09DD-C45E2F2F203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1600"/>
          <a:stretch>
            <a:fillRect/>
          </a:stretch>
        </p:blipFill>
        <p:spPr>
          <a:xfrm>
            <a:off x="1750241" y="1030954"/>
            <a:ext cx="7850960" cy="572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495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A6F1C4-AE8B-BD9A-E281-F085AC0B32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2DBDEE-48AF-4A06-C9B1-821CC1B1A9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095999" y="1030954"/>
            <a:ext cx="5775809" cy="6111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r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2000" b="1" i="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Renewing LSERO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ED9EDF7-050C-1421-B00B-6F9B909D03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192" y="6243526"/>
            <a:ext cx="3236154" cy="279440"/>
          </a:xfrm>
        </p:spPr>
        <p:txBody>
          <a:bodyPr/>
          <a:lstStyle/>
          <a:p>
            <a:r>
              <a:rPr lang="en-US" dirty="0"/>
              <a:t>lse.ac.uk/library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D8922AF-55EC-DC01-7088-E0F5C563BD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LSE Library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37FF5C-D70A-768F-5A4A-5E22CEFD53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36" y="299654"/>
            <a:ext cx="1799789" cy="609928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CCDCA84D-1D35-A36F-4B8C-7E2AE4643E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9D8129-04F2-3C9D-761E-73812393A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rgbClr val="F4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0112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D0AC754-DA39-754D-5FCA-F9F571ED07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832279" y="299654"/>
            <a:ext cx="1041960" cy="609928"/>
          </a:xfrm>
          <a:prstGeom prst="rect">
            <a:avLst/>
          </a:prstGeom>
        </p:spPr>
      </p:pic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7ED5BF2-C5F2-8EC8-EE04-5715386170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192" y="1209235"/>
            <a:ext cx="8653687" cy="4244515"/>
          </a:xfrm>
          <a:prstGeom prst="rect">
            <a:avLst/>
          </a:prstGeom>
        </p:spPr>
      </p:pic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C28BC95-0BFE-E39E-7E41-5688E63D6A4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1600"/>
          <a:stretch>
            <a:fillRect/>
          </a:stretch>
        </p:blipFill>
        <p:spPr>
          <a:xfrm>
            <a:off x="1750241" y="1030954"/>
            <a:ext cx="7850960" cy="5725866"/>
          </a:xfrm>
          <a:prstGeom prst="rect">
            <a:avLst/>
          </a:prstGeom>
        </p:spPr>
      </p:pic>
      <p:pic>
        <p:nvPicPr>
          <p:cNvPr id="13" name="Picture 1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E9F0474-B6DF-807C-DE32-6D0679D547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5025" y="1679083"/>
            <a:ext cx="8965533" cy="436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859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C119A3BA-4C82-4D13-BD7C-79BFA3CA878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116376" y="1426029"/>
            <a:ext cx="7820795" cy="52322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LSE Research Online renewed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9087AC-3B6C-7340-9C1D-41EB93C6D8CD}"/>
              </a:ext>
            </a:extLst>
          </p:cNvPr>
          <p:cNvSpPr>
            <a:spLocks/>
          </p:cNvSpPr>
          <p:nvPr/>
        </p:nvSpPr>
        <p:spPr>
          <a:xfrm>
            <a:off x="1000814" y="2353972"/>
            <a:ext cx="9202511" cy="296300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 defTabSz="685800">
              <a:lnSpc>
                <a:spcPct val="150000"/>
              </a:lnSpc>
              <a:spcAft>
                <a:spcPts val="600"/>
              </a:spcAft>
              <a:buClr>
                <a:srgbClr val="E0112B"/>
              </a:buClr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tx1"/>
                </a:solidFill>
                <a:latin typeface="Arial"/>
                <a:ea typeface="Roboto-Light" pitchFamily="2" charset="0"/>
                <a:cs typeface="Arial"/>
              </a:rPr>
              <a:t>A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Roboto-Light" pitchFamily="2" charset="0"/>
                <a:cs typeface="Arial"/>
              </a:rPr>
              <a:t>ll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Roboto-Light" pitchFamily="2" charset="0"/>
                <a:cs typeface="Arial"/>
              </a:rPr>
              <a:t> LSE research together in one place</a:t>
            </a:r>
            <a:r>
              <a:rPr lang="en-GB" sz="2000" dirty="0">
                <a:solidFill>
                  <a:schemeClr val="tx1"/>
                </a:solidFill>
                <a:latin typeface="Arial"/>
                <a:ea typeface="Roboto-Light" pitchFamily="2" charset="0"/>
                <a:cs typeface="Arial"/>
              </a:rPr>
              <a:t> – improved searching and linking</a:t>
            </a:r>
          </a:p>
          <a:p>
            <a:pPr marL="342900" indent="-342900" defTabSz="685800">
              <a:lnSpc>
                <a:spcPct val="150000"/>
              </a:lnSpc>
              <a:spcAft>
                <a:spcPts val="600"/>
              </a:spcAft>
              <a:buClr>
                <a:srgbClr val="E0112B"/>
              </a:buClr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tx1"/>
                </a:solidFill>
                <a:latin typeface="Arial"/>
                <a:ea typeface="Roboto-Light" pitchFamily="2" charset="0"/>
                <a:cs typeface="Arial"/>
              </a:rPr>
              <a:t>Introducing support for research data and reproducibility packages</a:t>
            </a:r>
          </a:p>
          <a:p>
            <a:pPr marL="342900" indent="-342900" defTabSz="685800">
              <a:lnSpc>
                <a:spcPct val="150000"/>
              </a:lnSpc>
              <a:spcAft>
                <a:spcPts val="600"/>
              </a:spcAft>
              <a:buClr>
                <a:srgbClr val="E0112B"/>
              </a:buClr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tx1"/>
                </a:solidFill>
                <a:latin typeface="Arial"/>
                <a:ea typeface="Roboto-Light" pitchFamily="2" charset="0"/>
                <a:cs typeface="Arial"/>
              </a:rPr>
              <a:t>Enhancing the visibility of LSE research globally</a:t>
            </a:r>
            <a:endParaRPr lang="en-GB" dirty="0">
              <a:solidFill>
                <a:schemeClr val="tx1"/>
              </a:solidFill>
              <a:latin typeface="Arial"/>
              <a:ea typeface="Roboto-Light" pitchFamily="2" charset="0"/>
              <a:cs typeface="Arial"/>
            </a:endParaRPr>
          </a:p>
          <a:p>
            <a:pPr marL="342900" indent="-342900" defTabSz="685800">
              <a:lnSpc>
                <a:spcPct val="150000"/>
              </a:lnSpc>
              <a:spcAft>
                <a:spcPts val="600"/>
              </a:spcAft>
              <a:buClr>
                <a:srgbClr val="E0112B"/>
              </a:buClr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tx1"/>
                </a:solidFill>
                <a:latin typeface="Arial"/>
                <a:ea typeface="Roboto-Light" pitchFamily="2" charset="0"/>
                <a:cs typeface="Arial"/>
              </a:rPr>
              <a:t>Making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Roboto-Light" pitchFamily="2" charset="0"/>
                <a:cs typeface="Arial"/>
              </a:rPr>
              <a:t> depositing publications easier and faster</a:t>
            </a:r>
            <a:endParaRPr lang="en-GB" dirty="0">
              <a:solidFill>
                <a:schemeClr val="tx1"/>
              </a:solidFill>
              <a:latin typeface="Arial"/>
              <a:cs typeface="Arial"/>
            </a:endParaRPr>
          </a:p>
          <a:p>
            <a:pPr marL="342900" indent="-342900" defTabSz="685800">
              <a:lnSpc>
                <a:spcPct val="150000"/>
              </a:lnSpc>
              <a:spcAft>
                <a:spcPts val="600"/>
              </a:spcAft>
              <a:buClr>
                <a:srgbClr val="E0112B"/>
              </a:buClr>
              <a:buSzPct val="110000"/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tx1"/>
                </a:solidFill>
                <a:latin typeface="Arial"/>
                <a:ea typeface="Roboto-Light" pitchFamily="2" charset="0"/>
                <a:cs typeface="Arial"/>
              </a:rPr>
              <a:t>Improving stability, performance, and long‑term reliability</a:t>
            </a:r>
            <a:endParaRPr lang="en-US" sz="2000" dirty="0">
              <a:solidFill>
                <a:schemeClr val="tx1"/>
              </a:solidFill>
              <a:latin typeface="Arial"/>
              <a:ea typeface="Roboto-Light" pitchFamily="2" charset="0"/>
              <a:cs typeface="Arial"/>
            </a:endParaRPr>
          </a:p>
          <a:p>
            <a:pPr marR="0" lvl="0" algn="l" defTabSz="685800">
              <a:lnSpc>
                <a:spcPts val="2220"/>
              </a:lnSpc>
              <a:spcBef>
                <a:spcPts val="0"/>
              </a:spcBef>
              <a:spcAft>
                <a:spcPts val="400"/>
              </a:spcAft>
              <a:buClr>
                <a:srgbClr val="FF0000"/>
              </a:buClr>
              <a:buSzPct val="110000"/>
              <a:tabLst/>
              <a:defRPr/>
            </a:pPr>
            <a:endParaRPr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Roboto-Light" pitchFamily="2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C26F7C-15D9-3FE3-FFE4-5929F29AFC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36" y="299654"/>
            <a:ext cx="1799789" cy="609928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2BF85ED2-BB73-032D-CF20-81B453361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8A8B46-00BE-ABB7-2211-649E9B759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rgbClr val="F4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0112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2848D0C-EE16-A9CE-80D5-CC27063900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832279" y="299654"/>
            <a:ext cx="1041960" cy="60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271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9381E-4541-0AD6-D5E5-D82A6A0062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3EE1E0-7AC8-B941-E5F5-38DBAF596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095999" y="1030954"/>
            <a:ext cx="5775809" cy="6111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r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2000" b="1" i="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Renewing LSERO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8AAF777-A525-8CB0-0537-AA0F5BC5A2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192" y="6243526"/>
            <a:ext cx="3236154" cy="279440"/>
          </a:xfrm>
        </p:spPr>
        <p:txBody>
          <a:bodyPr/>
          <a:lstStyle/>
          <a:p>
            <a:r>
              <a:rPr lang="en-US" dirty="0"/>
              <a:t>lse.ac.uk/library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79AB550-8926-1258-B305-BCE1E63F02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LSE Library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071F20-C5A9-7CC6-4C53-8CBA0C3031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36" y="299654"/>
            <a:ext cx="1799789" cy="609928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76FAF2F3-F9C0-FCA3-7E29-93BAE81F6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1B5A13-EFD8-4140-E3F9-986B950BEC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rgbClr val="F4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0112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4A65BB-DF81-3D61-0717-414A5D8EE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832279" y="299654"/>
            <a:ext cx="1041960" cy="6099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AA8AB0-5DAD-11CD-7E8F-555366687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4007" y="1030954"/>
            <a:ext cx="7874405" cy="509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986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E274F-CAF7-9DB1-92BA-C5BA57FA48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DD4115-4510-AA8D-EDF0-01F063F454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095999" y="1030954"/>
            <a:ext cx="5775809" cy="61118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r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2000" b="1" i="0" kern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Roboto Medium" pitchFamily="2" charset="0"/>
                <a:cs typeface="Arial" panose="020B0604020202020204" pitchFamily="34" charset="0"/>
              </a:rPr>
              <a:t>Renewing LSERO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1419EA-BAD4-0E3A-76E5-FD3BD33DC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192" y="6243526"/>
            <a:ext cx="3236154" cy="279440"/>
          </a:xfrm>
        </p:spPr>
        <p:txBody>
          <a:bodyPr/>
          <a:lstStyle/>
          <a:p>
            <a:r>
              <a:rPr lang="en-US" dirty="0"/>
              <a:t>lse.ac.uk/library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C6D8060-AC6D-1B99-33DE-EBFB333307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LSE Library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049895-1A56-F8FD-860E-8A052559BC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36" y="299654"/>
            <a:ext cx="1799789" cy="609928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708C20D1-4000-B36F-18D0-FEE7F8802A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8D3DC7-D10B-4E46-5867-1FEEA50407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27808" y="6344350"/>
            <a:ext cx="144000" cy="144000"/>
          </a:xfrm>
          <a:prstGeom prst="rect">
            <a:avLst/>
          </a:prstGeom>
          <a:solidFill>
            <a:srgbClr val="F431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0112B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3DEC707-564D-D008-EC98-78CB4120EE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832279" y="299654"/>
            <a:ext cx="1041960" cy="6099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9DC59B-4BF0-F8BD-3BEA-3072DE8CB2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4007" y="1030954"/>
            <a:ext cx="7874405" cy="50929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3A2327-0EEA-02AE-8EC4-DBCEE10352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1670" y="1029192"/>
            <a:ext cx="7626742" cy="494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364728"/>
      </p:ext>
    </p:extLst>
  </p:cSld>
  <p:clrMapOvr>
    <a:masterClrMapping/>
  </p:clrMapOvr>
</p:sld>
</file>

<file path=ppt/theme/theme1.xml><?xml version="1.0" encoding="utf-8"?>
<a:theme xmlns:a="http://schemas.openxmlformats.org/drawingml/2006/main" name="Introduction">
  <a:themeElements>
    <a:clrScheme name="LSE Colour Palette">
      <a:dk1>
        <a:srgbClr val="000000"/>
      </a:dk1>
      <a:lt1>
        <a:srgbClr val="FFFFFF"/>
      </a:lt1>
      <a:dk2>
        <a:srgbClr val="A3AAAE"/>
      </a:dk2>
      <a:lt2>
        <a:srgbClr val="D0D3D3"/>
      </a:lt2>
      <a:accent1>
        <a:srgbClr val="F33030"/>
      </a:accent1>
      <a:accent2>
        <a:srgbClr val="5B325F"/>
      </a:accent2>
      <a:accent3>
        <a:srgbClr val="6BABE5"/>
      </a:accent3>
      <a:accent4>
        <a:srgbClr val="FFCE00"/>
      </a:accent4>
      <a:accent5>
        <a:srgbClr val="009383"/>
      </a:accent5>
      <a:accent6>
        <a:srgbClr val="70AD47"/>
      </a:accent6>
      <a:hlink>
        <a:srgbClr val="5B325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30 year LSE-PowerPoint-template-16-9" id="{EFA66390-9848-49AD-A257-16058F426141}" vid="{99D466B6-EB30-4EDD-A894-399943F60733}"/>
    </a:ext>
  </a:extLst>
</a:theme>
</file>

<file path=ppt/theme/theme2.xml><?xml version="1.0" encoding="utf-8"?>
<a:theme xmlns:a="http://schemas.openxmlformats.org/drawingml/2006/main" name="Introduction">
  <a:themeElements>
    <a:clrScheme name="LSE Colour Palette">
      <a:dk1>
        <a:srgbClr val="000000"/>
      </a:dk1>
      <a:lt1>
        <a:srgbClr val="FFFFFF"/>
      </a:lt1>
      <a:dk2>
        <a:srgbClr val="A3AAAE"/>
      </a:dk2>
      <a:lt2>
        <a:srgbClr val="D0D3D3"/>
      </a:lt2>
      <a:accent1>
        <a:srgbClr val="F33030"/>
      </a:accent1>
      <a:accent2>
        <a:srgbClr val="5B325F"/>
      </a:accent2>
      <a:accent3>
        <a:srgbClr val="6BABE5"/>
      </a:accent3>
      <a:accent4>
        <a:srgbClr val="FFCE00"/>
      </a:accent4>
      <a:accent5>
        <a:srgbClr val="009383"/>
      </a:accent5>
      <a:accent6>
        <a:srgbClr val="70AD47"/>
      </a:accent6>
      <a:hlink>
        <a:srgbClr val="5B325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30 year LSE-PowerPoint-template-16-9" id="{EFA66390-9848-49AD-A257-16058F426141}" vid="{99D466B6-EB30-4EDD-A894-399943F6073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EAF85C6797F742B81890D4B677C9F1" ma:contentTypeVersion="6" ma:contentTypeDescription="Create a new document." ma:contentTypeScope="" ma:versionID="1919dff97f7b3c91405352d260d5539b">
  <xsd:schema xmlns:xsd="http://www.w3.org/2001/XMLSchema" xmlns:xs="http://www.w3.org/2001/XMLSchema" xmlns:p="http://schemas.microsoft.com/office/2006/metadata/properties" xmlns:ns2="fb5d74bf-75f3-41ee-9e82-e7c089af31fa" xmlns:ns3="df106201-b8d8-4ffe-9766-e9d348734243" targetNamespace="http://schemas.microsoft.com/office/2006/metadata/properties" ma:root="true" ma:fieldsID="d859a755e43e0f4398011ef0cb016f7e" ns2:_="" ns3:_="">
    <xsd:import namespace="fb5d74bf-75f3-41ee-9e82-e7c089af31fa"/>
    <xsd:import namespace="df106201-b8d8-4ffe-9766-e9d34873424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5d74bf-75f3-41ee-9e82-e7c089af31f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106201-b8d8-4ffe-9766-e9d3487342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108D30-1030-4759-BF93-6160EEA563A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F0B794E-8EC1-4DFC-8F3E-2E93DFDA59AA}">
  <ds:schemaRefs>
    <ds:schemaRef ds:uri="http://schemas.microsoft.com/office/2006/metadata/properties"/>
    <ds:schemaRef ds:uri="http://schemas.microsoft.com/office/infopath/2007/PartnerControls"/>
    <ds:schemaRef ds:uri="21728b44-9c16-401d-bb16-ae64bd0a142e"/>
    <ds:schemaRef ds:uri="063ff195-62df-4a54-9f99-f6709f6b8c94"/>
  </ds:schemaRefs>
</ds:datastoreItem>
</file>

<file path=customXml/itemProps3.xml><?xml version="1.0" encoding="utf-8"?>
<ds:datastoreItem xmlns:ds="http://schemas.openxmlformats.org/officeDocument/2006/customXml" ds:itemID="{D16ED27B-9CF6-49C0-9CB9-7B39E8E409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5d74bf-75f3-41ee-9e82-e7c089af31fa"/>
    <ds:schemaRef ds:uri="df106201-b8d8-4ffe-9766-e9d3487342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5567eafd-e777-42a5-91bb-9440fd43b893}" enabled="0" method="" siteId="{5567eafd-e777-42a5-91bb-9440fd43b89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LSE130 standard presentation slides</Template>
  <TotalTime>434</TotalTime>
  <Words>409</Words>
  <Application>Microsoft Office PowerPoint</Application>
  <PresentationFormat>Widescreen</PresentationFormat>
  <Paragraphs>83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Calibri</vt:lpstr>
      <vt:lpstr>Roboto</vt:lpstr>
      <vt:lpstr>Roboto Light</vt:lpstr>
      <vt:lpstr>Roboto Medium</vt:lpstr>
      <vt:lpstr>Roboto Regular</vt:lpstr>
      <vt:lpstr>Wingdings</vt:lpstr>
      <vt:lpstr>Wingdings,Sans-Serif</vt:lpstr>
      <vt:lpstr>Introduction</vt:lpstr>
      <vt:lpstr>Introduction</vt:lpstr>
      <vt:lpstr>Renewing LSE Research Online</vt:lpstr>
      <vt:lpstr>LSE is a world leading university, specialising in social sciences, with a global community of people and ideas that transform the world.</vt:lpstr>
      <vt:lpstr>Over 4.9 million downloads from LSE Research Online in 2023-24</vt:lpstr>
      <vt:lpstr>PowerPoint Presentation</vt:lpstr>
      <vt:lpstr>PowerPoint Presentation</vt:lpstr>
      <vt:lpstr>PowerPoint Presentation</vt:lpstr>
      <vt:lpstr>LSE Research Online renewed</vt:lpstr>
      <vt:lpstr>PowerPoint Presentation</vt:lpstr>
      <vt:lpstr>PowerPoint Presentation</vt:lpstr>
      <vt:lpstr>PowerPoint Presentation</vt:lpstr>
      <vt:lpstr>Data catalogue in LSE Research Online</vt:lpstr>
      <vt:lpstr>Enhanced visibility </vt:lpstr>
      <vt:lpstr>Increased Impact </vt:lpstr>
      <vt:lpstr>Increased Impact </vt:lpstr>
      <vt:lpstr>Giving researchers control </vt:lpstr>
      <vt:lpstr>Giving researchers control </vt:lpstr>
      <vt:lpstr>Giving researchers control </vt:lpstr>
      <vt:lpstr>With Thanks To…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Rosie Higman</dc:creator>
  <cp:lastModifiedBy>Rosie Higman</cp:lastModifiedBy>
  <cp:revision>4</cp:revision>
  <cp:lastPrinted>2018-04-26T12:15:07Z</cp:lastPrinted>
  <dcterms:created xsi:type="dcterms:W3CDTF">2026-02-09T10:51:11Z</dcterms:created>
  <dcterms:modified xsi:type="dcterms:W3CDTF">2026-02-09T21:30:56Z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0x0101008DEAF85C6797F742B81890D4B677C9F1</vt:lpwstr>
  </property>
  <property fmtid="{D5CDD505-2E9C-101B-9397-08002B2CF9AE}" pid="3" name="MediaServiceImageTags">
    <vt:lpwstr/>
  </property>
</Properties>
</file>